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3"/>
  </p:sldMasterIdLst>
  <p:sldIdLst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0693400" cy="7561263"/>
  <p:notesSz cx="6858000" cy="9144000"/>
  <p:defaultTextStyle>
    <a:defPPr>
      <a:defRPr lang="nb-N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96888" indent="-396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95363" indent="-809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492250" indent="-1206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990725" indent="-1619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27C40-1153-486B-9170-065B9E5D669F}" v="3" dt="2020-12-27T02:33:18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8" autoAdjust="0"/>
    <p:restoredTop sz="94660"/>
  </p:normalViewPr>
  <p:slideViewPr>
    <p:cSldViewPr>
      <p:cViewPr varScale="1">
        <p:scale>
          <a:sx n="65" d="100"/>
          <a:sy n="65" d="100"/>
        </p:scale>
        <p:origin x="1434" y="78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k Gammelsæther" userId="S::hengam29@o365.mrvgs.no::3bf4e1fd-342b-4572-922e-08e3bc825f18" providerId="AD" clId="Web-{F2EE8733-5F33-59AD-1F6B-DA21194A079C}"/>
    <pc:docChg chg="addSld modSld">
      <pc:chgData name="Henrik Gammelsæther" userId="S::hengam29@o365.mrvgs.no::3bf4e1fd-342b-4572-922e-08e3bc825f18" providerId="AD" clId="Web-{F2EE8733-5F33-59AD-1F6B-DA21194A079C}" dt="2020-12-07T14:14:14.614" v="171" actId="1076"/>
      <pc:docMkLst>
        <pc:docMk/>
      </pc:docMkLst>
      <pc:sldChg chg="addSp modSp mod setBg">
        <pc:chgData name="Henrik Gammelsæther" userId="S::hengam29@o365.mrvgs.no::3bf4e1fd-342b-4572-922e-08e3bc825f18" providerId="AD" clId="Web-{F2EE8733-5F33-59AD-1F6B-DA21194A079C}" dt="2020-12-07T12:26:16.302" v="144" actId="20577"/>
        <pc:sldMkLst>
          <pc:docMk/>
          <pc:sldMk cId="4237766808" sldId="265"/>
        </pc:sldMkLst>
        <pc:spChg chg="mod">
          <ac:chgData name="Henrik Gammelsæther" userId="S::hengam29@o365.mrvgs.no::3bf4e1fd-342b-4572-922e-08e3bc825f18" providerId="AD" clId="Web-{F2EE8733-5F33-59AD-1F6B-DA21194A079C}" dt="2020-12-07T12:26:16.302" v="144" actId="20577"/>
          <ac:spMkLst>
            <pc:docMk/>
            <pc:sldMk cId="4237766808" sldId="265"/>
            <ac:spMk id="2" creationId="{17FFCAD4-456B-4CAD-86F3-2B090DA7C2F8}"/>
          </ac:spMkLst>
        </pc:spChg>
        <pc:spChg chg="add mo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3" creationId="{BB920C8F-06E6-48C1-8F8B-A7A48AD72E54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15" creationId="{B8F0E433-EA9C-40F5-B0BC-331B2A627E82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17" creationId="{FDE90380-8AC5-4C4E-ACC4-6AF382822EF3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19" creationId="{E1B73CCC-65F0-4601-B0D2-A1B7CFB49AF2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21" creationId="{4A283C37-A2F1-4374-B5BB-787767884459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23" creationId="{7E204B8C-4D28-41B7-9822-B063991C0FCF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25" creationId="{6F822F55-6B79-4F91-9801-7B3D2E39132F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31" creationId="{74618E3E-82A3-4BC9-97E6-2C12720DCD4F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33" creationId="{C82100B3-2170-4EDA-BE13-329EC3AC6923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35" creationId="{0A9C2B78-FF81-43CA-8E9F-BBCCACB6798C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18:59.907" v="101"/>
          <ac:spMkLst>
            <pc:docMk/>
            <pc:sldMk cId="4237766808" sldId="265"/>
            <ac:spMk id="37" creationId="{6296DD2D-C7CD-4925-A940-0508C6C587D4}"/>
          </ac:spMkLst>
        </pc:spChg>
        <pc:picChg chg="add mod ord">
          <ac:chgData name="Henrik Gammelsæther" userId="S::hengam29@o365.mrvgs.no::3bf4e1fd-342b-4572-922e-08e3bc825f18" providerId="AD" clId="Web-{F2EE8733-5F33-59AD-1F6B-DA21194A079C}" dt="2020-12-07T12:18:59.907" v="101"/>
          <ac:picMkLst>
            <pc:docMk/>
            <pc:sldMk cId="4237766808" sldId="265"/>
            <ac:picMk id="4" creationId="{C462AE43-560E-4477-A3F5-F315E35E0AB0}"/>
          </ac:picMkLst>
        </pc:picChg>
        <pc:picChg chg="add mod">
          <ac:chgData name="Henrik Gammelsæther" userId="S::hengam29@o365.mrvgs.no::3bf4e1fd-342b-4572-922e-08e3bc825f18" providerId="AD" clId="Web-{F2EE8733-5F33-59AD-1F6B-DA21194A079C}" dt="2020-12-07T12:18:59.907" v="101"/>
          <ac:picMkLst>
            <pc:docMk/>
            <pc:sldMk cId="4237766808" sldId="265"/>
            <ac:picMk id="5" creationId="{2E3DD568-4312-41A0-A9FD-6E5272E4149A}"/>
          </ac:picMkLst>
        </pc:picChg>
        <pc:picChg chg="add mod">
          <ac:chgData name="Henrik Gammelsæther" userId="S::hengam29@o365.mrvgs.no::3bf4e1fd-342b-4572-922e-08e3bc825f18" providerId="AD" clId="Web-{F2EE8733-5F33-59AD-1F6B-DA21194A079C}" dt="2020-12-07T12:18:59.907" v="101"/>
          <ac:picMkLst>
            <pc:docMk/>
            <pc:sldMk cId="4237766808" sldId="265"/>
            <ac:picMk id="6" creationId="{F4D48E51-5436-493F-B6FB-59C90B53C0C2}"/>
          </ac:picMkLst>
        </pc:picChg>
        <pc:picChg chg="add">
          <ac:chgData name="Henrik Gammelsæther" userId="S::hengam29@o365.mrvgs.no::3bf4e1fd-342b-4572-922e-08e3bc825f18" providerId="AD" clId="Web-{F2EE8733-5F33-59AD-1F6B-DA21194A079C}" dt="2020-12-07T12:18:59.907" v="101"/>
          <ac:picMkLst>
            <pc:docMk/>
            <pc:sldMk cId="4237766808" sldId="265"/>
            <ac:picMk id="11" creationId="{AC39C672-8562-4D60-88BD-10E4892C3C70}"/>
          </ac:picMkLst>
        </pc:picChg>
        <pc:picChg chg="add">
          <ac:chgData name="Henrik Gammelsæther" userId="S::hengam29@o365.mrvgs.no::3bf4e1fd-342b-4572-922e-08e3bc825f18" providerId="AD" clId="Web-{F2EE8733-5F33-59AD-1F6B-DA21194A079C}" dt="2020-12-07T12:18:59.907" v="101"/>
          <ac:picMkLst>
            <pc:docMk/>
            <pc:sldMk cId="4237766808" sldId="265"/>
            <ac:picMk id="13" creationId="{B0AE8826-7F35-4F97-814C-4EA8FD06FF98}"/>
          </ac:picMkLst>
        </pc:picChg>
        <pc:picChg chg="add">
          <ac:chgData name="Henrik Gammelsæther" userId="S::hengam29@o365.mrvgs.no::3bf4e1fd-342b-4572-922e-08e3bc825f18" providerId="AD" clId="Web-{F2EE8733-5F33-59AD-1F6B-DA21194A079C}" dt="2020-12-07T12:18:59.907" v="101"/>
          <ac:picMkLst>
            <pc:docMk/>
            <pc:sldMk cId="4237766808" sldId="265"/>
            <ac:picMk id="27" creationId="{F93D6937-2A05-4F4E-946D-3951A4D70182}"/>
          </ac:picMkLst>
        </pc:picChg>
        <pc:picChg chg="add">
          <ac:chgData name="Henrik Gammelsæther" userId="S::hengam29@o365.mrvgs.no::3bf4e1fd-342b-4572-922e-08e3bc825f18" providerId="AD" clId="Web-{F2EE8733-5F33-59AD-1F6B-DA21194A079C}" dt="2020-12-07T12:18:59.907" v="101"/>
          <ac:picMkLst>
            <pc:docMk/>
            <pc:sldMk cId="4237766808" sldId="265"/>
            <ac:picMk id="29" creationId="{54B05014-92B3-4661-BCBC-4FA7159702BB}"/>
          </ac:picMkLst>
        </pc:picChg>
      </pc:sldChg>
      <pc:sldChg chg="addSp delSp modSp new mod setBg">
        <pc:chgData name="Henrik Gammelsæther" userId="S::hengam29@o365.mrvgs.no::3bf4e1fd-342b-4572-922e-08e3bc825f18" providerId="AD" clId="Web-{F2EE8733-5F33-59AD-1F6B-DA21194A079C}" dt="2020-12-07T12:25:43.348" v="138" actId="20577"/>
        <pc:sldMkLst>
          <pc:docMk/>
          <pc:sldMk cId="1838508039" sldId="266"/>
        </pc:sldMkLst>
        <pc:spChg chg="mod">
          <ac:chgData name="Henrik Gammelsæther" userId="S::hengam29@o365.mrvgs.no::3bf4e1fd-342b-4572-922e-08e3bc825f18" providerId="AD" clId="Web-{F2EE8733-5F33-59AD-1F6B-DA21194A079C}" dt="2020-12-07T12:25:43.348" v="138" actId="20577"/>
          <ac:spMkLst>
            <pc:docMk/>
            <pc:sldMk cId="1838508039" sldId="266"/>
            <ac:spMk id="2" creationId="{29333EAE-E06F-4FB4-A3AB-CD2FBE7711ED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14" creationId="{2A1F064C-B393-4CCC-B8E9-C78E609D12CA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16" creationId="{08B90503-E019-456B-AE2F-8A200E1A7EDC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18" creationId="{D1B0DA5D-74ED-471E-B913-81033E87D985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20" creationId="{805A10B6-1EF7-4E46-8A4F-7ED0EDA94DD5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22" creationId="{D8BE59F1-2D9F-4AB4-B2DD-16CA029AB333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24" creationId="{96BD9AD3-20E2-4E1B-98FD-1F5B1B004B16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30" creationId="{62A88CD1-963D-4704-9F42-A15C4E4EA791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32" creationId="{F79217E5-5990-4886-86F2-B239DF2FFC5C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34" creationId="{A3112462-3DB7-431C-AF19-3BE7E63F764D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36" creationId="{06F1AB6D-2705-46C2-848D-7F20FDB44821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38" creationId="{EBE5665D-1287-4091-9C1E-1BEE1CC1CB78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40" creationId="{38918D4D-5D3E-4EBA-8857-FC0EA427FB9F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42" creationId="{F71A8B8B-2638-41E0-9EA0-B18683EDDE83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4:33.160" v="131"/>
          <ac:spMkLst>
            <pc:docMk/>
            <pc:sldMk cId="1838508039" sldId="266"/>
            <ac:spMk id="44" creationId="{636F3967-A5B6-49A1-8619-F273A74E44AC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53" creationId="{B8F0E433-EA9C-40F5-B0BC-331B2A627E82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55" creationId="{FDE90380-8AC5-4C4E-ACC4-6AF382822EF3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57" creationId="{28B38AA7-DB6B-4E74-8097-5625A01FE692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59" creationId="{6BB32B93-F958-4066-8325-ECFD376F8848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61" creationId="{63CC4339-E29C-4A6C-A436-55B56853C329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63" creationId="{5710DA31-3E70-4677-AA03-992CBD47D77F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69" creationId="{C5DCB338-B7FF-405D-80E4-BDE9C959FC9A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71" creationId="{8D55CCD2-05DC-43EE-B989-6A82F4C142A3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73" creationId="{1505E9F0-D7FD-44DF-B457-FE22D6076841}"/>
          </ac:spMkLst>
        </pc:spChg>
        <pc:spChg chg="add del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75" creationId="{26FA434A-199C-4492-B3D3-9C8096BB1DEC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84" creationId="{B8F0E433-EA9C-40F5-B0BC-331B2A627E82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86" creationId="{FDE90380-8AC5-4C4E-ACC4-6AF382822EF3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88" creationId="{28B38AA7-DB6B-4E74-8097-5625A01FE692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90" creationId="{6BB32B93-F958-4066-8325-ECFD376F8848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92" creationId="{63CC4339-E29C-4A6C-A436-55B56853C329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94" creationId="{5710DA31-3E70-4677-AA03-992CBD47D77F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100" creationId="{C5DCB338-B7FF-405D-80E4-BDE9C959FC9A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102" creationId="{8D55CCD2-05DC-43EE-B989-6A82F4C142A3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104" creationId="{1505E9F0-D7FD-44DF-B457-FE22D6076841}"/>
          </ac:spMkLst>
        </pc:spChg>
        <pc:spChg chg="add">
          <ac:chgData name="Henrik Gammelsæther" userId="S::hengam29@o365.mrvgs.no::3bf4e1fd-342b-4572-922e-08e3bc825f18" providerId="AD" clId="Web-{F2EE8733-5F33-59AD-1F6B-DA21194A079C}" dt="2020-12-07T12:25:09.582" v="135"/>
          <ac:spMkLst>
            <pc:docMk/>
            <pc:sldMk cId="1838508039" sldId="266"/>
            <ac:spMk id="106" creationId="{26FA434A-199C-4492-B3D3-9C8096BB1DEC}"/>
          </ac:spMkLst>
        </pc:spChg>
        <pc:picChg chg="add mod">
          <ac:chgData name="Henrik Gammelsæther" userId="S::hengam29@o365.mrvgs.no::3bf4e1fd-342b-4572-922e-08e3bc825f18" providerId="AD" clId="Web-{F2EE8733-5F33-59AD-1F6B-DA21194A079C}" dt="2020-12-07T12:25:09.582" v="135"/>
          <ac:picMkLst>
            <pc:docMk/>
            <pc:sldMk cId="1838508039" sldId="266"/>
            <ac:picMk id="3" creationId="{730DCD3F-856F-4C8A-92E2-31EFD59D3D40}"/>
          </ac:picMkLst>
        </pc:picChg>
        <pc:picChg chg="add mod ord">
          <ac:chgData name="Henrik Gammelsæther" userId="S::hengam29@o365.mrvgs.no::3bf4e1fd-342b-4572-922e-08e3bc825f18" providerId="AD" clId="Web-{F2EE8733-5F33-59AD-1F6B-DA21194A079C}" dt="2020-12-07T12:24:33.160" v="131"/>
          <ac:picMkLst>
            <pc:docMk/>
            <pc:sldMk cId="1838508039" sldId="266"/>
            <ac:picMk id="4" creationId="{02B09F41-9F33-4C9A-B6DC-8C003A2C1064}"/>
          </ac:picMkLst>
        </pc:picChg>
        <pc:picChg chg="add mod ord">
          <ac:chgData name="Henrik Gammelsæther" userId="S::hengam29@o365.mrvgs.no::3bf4e1fd-342b-4572-922e-08e3bc825f18" providerId="AD" clId="Web-{F2EE8733-5F33-59AD-1F6B-DA21194A079C}" dt="2020-12-07T12:24:33.160" v="131"/>
          <ac:picMkLst>
            <pc:docMk/>
            <pc:sldMk cId="1838508039" sldId="266"/>
            <ac:picMk id="5" creationId="{02115E92-4EC9-4FE2-8914-82E3928988B2}"/>
          </ac:picMkLst>
        </pc:picChg>
        <pc:picChg chg="add del">
          <ac:chgData name="Henrik Gammelsæther" userId="S::hengam29@o365.mrvgs.no::3bf4e1fd-342b-4572-922e-08e3bc825f18" providerId="AD" clId="Web-{F2EE8733-5F33-59AD-1F6B-DA21194A079C}" dt="2020-12-07T12:24:33.160" v="131"/>
          <ac:picMkLst>
            <pc:docMk/>
            <pc:sldMk cId="1838508039" sldId="266"/>
            <ac:picMk id="10" creationId="{CF8A604D-6FA1-4A84-9A3D-21CD2B35209F}"/>
          </ac:picMkLst>
        </pc:picChg>
        <pc:picChg chg="add del">
          <ac:chgData name="Henrik Gammelsæther" userId="S::hengam29@o365.mrvgs.no::3bf4e1fd-342b-4572-922e-08e3bc825f18" providerId="AD" clId="Web-{F2EE8733-5F33-59AD-1F6B-DA21194A079C}" dt="2020-12-07T12:24:33.160" v="131"/>
          <ac:picMkLst>
            <pc:docMk/>
            <pc:sldMk cId="1838508039" sldId="266"/>
            <ac:picMk id="12" creationId="{BA2FE288-A5F0-4294-8CCB-CB0C576215B5}"/>
          </ac:picMkLst>
        </pc:picChg>
        <pc:picChg chg="add del">
          <ac:chgData name="Henrik Gammelsæther" userId="S::hengam29@o365.mrvgs.no::3bf4e1fd-342b-4572-922e-08e3bc825f18" providerId="AD" clId="Web-{F2EE8733-5F33-59AD-1F6B-DA21194A079C}" dt="2020-12-07T12:24:33.160" v="131"/>
          <ac:picMkLst>
            <pc:docMk/>
            <pc:sldMk cId="1838508039" sldId="266"/>
            <ac:picMk id="26" creationId="{9BA19D8A-9CAC-4E75-96E0-4C9045DD74FD}"/>
          </ac:picMkLst>
        </pc:picChg>
        <pc:picChg chg="add del">
          <ac:chgData name="Henrik Gammelsæther" userId="S::hengam29@o365.mrvgs.no::3bf4e1fd-342b-4572-922e-08e3bc825f18" providerId="AD" clId="Web-{F2EE8733-5F33-59AD-1F6B-DA21194A079C}" dt="2020-12-07T12:24:33.160" v="131"/>
          <ac:picMkLst>
            <pc:docMk/>
            <pc:sldMk cId="1838508039" sldId="266"/>
            <ac:picMk id="28" creationId="{C1AB2C49-3518-4370-832F-95311C7CCFBC}"/>
          </ac:picMkLst>
        </pc:picChg>
        <pc:picChg chg="add del">
          <ac:chgData name="Henrik Gammelsæther" userId="S::hengam29@o365.mrvgs.no::3bf4e1fd-342b-4572-922e-08e3bc825f18" providerId="AD" clId="Web-{F2EE8733-5F33-59AD-1F6B-DA21194A079C}" dt="2020-12-07T12:25:09.582" v="135"/>
          <ac:picMkLst>
            <pc:docMk/>
            <pc:sldMk cId="1838508039" sldId="266"/>
            <ac:picMk id="49" creationId="{AC39C672-8562-4D60-88BD-10E4892C3C70}"/>
          </ac:picMkLst>
        </pc:picChg>
        <pc:picChg chg="add del">
          <ac:chgData name="Henrik Gammelsæther" userId="S::hengam29@o365.mrvgs.no::3bf4e1fd-342b-4572-922e-08e3bc825f18" providerId="AD" clId="Web-{F2EE8733-5F33-59AD-1F6B-DA21194A079C}" dt="2020-12-07T12:25:09.582" v="135"/>
          <ac:picMkLst>
            <pc:docMk/>
            <pc:sldMk cId="1838508039" sldId="266"/>
            <ac:picMk id="51" creationId="{B0AE8826-7F35-4F97-814C-4EA8FD06FF98}"/>
          </ac:picMkLst>
        </pc:picChg>
        <pc:picChg chg="add del">
          <ac:chgData name="Henrik Gammelsæther" userId="S::hengam29@o365.mrvgs.no::3bf4e1fd-342b-4572-922e-08e3bc825f18" providerId="AD" clId="Web-{F2EE8733-5F33-59AD-1F6B-DA21194A079C}" dt="2020-12-07T12:25:09.582" v="135"/>
          <ac:picMkLst>
            <pc:docMk/>
            <pc:sldMk cId="1838508039" sldId="266"/>
            <ac:picMk id="65" creationId="{0B507AB1-3773-4BF2-A005-EE471AA8A748}"/>
          </ac:picMkLst>
        </pc:picChg>
        <pc:picChg chg="add del">
          <ac:chgData name="Henrik Gammelsæther" userId="S::hengam29@o365.mrvgs.no::3bf4e1fd-342b-4572-922e-08e3bc825f18" providerId="AD" clId="Web-{F2EE8733-5F33-59AD-1F6B-DA21194A079C}" dt="2020-12-07T12:25:09.582" v="135"/>
          <ac:picMkLst>
            <pc:docMk/>
            <pc:sldMk cId="1838508039" sldId="266"/>
            <ac:picMk id="67" creationId="{2F4623A3-C7CA-4AD4-9EAF-97086BF78F15}"/>
          </ac:picMkLst>
        </pc:picChg>
        <pc:picChg chg="add">
          <ac:chgData name="Henrik Gammelsæther" userId="S::hengam29@o365.mrvgs.no::3bf4e1fd-342b-4572-922e-08e3bc825f18" providerId="AD" clId="Web-{F2EE8733-5F33-59AD-1F6B-DA21194A079C}" dt="2020-12-07T12:25:09.582" v="135"/>
          <ac:picMkLst>
            <pc:docMk/>
            <pc:sldMk cId="1838508039" sldId="266"/>
            <ac:picMk id="80" creationId="{AC39C672-8562-4D60-88BD-10E4892C3C70}"/>
          </ac:picMkLst>
        </pc:picChg>
        <pc:picChg chg="add">
          <ac:chgData name="Henrik Gammelsæther" userId="S::hengam29@o365.mrvgs.no::3bf4e1fd-342b-4572-922e-08e3bc825f18" providerId="AD" clId="Web-{F2EE8733-5F33-59AD-1F6B-DA21194A079C}" dt="2020-12-07T12:25:09.582" v="135"/>
          <ac:picMkLst>
            <pc:docMk/>
            <pc:sldMk cId="1838508039" sldId="266"/>
            <ac:picMk id="82" creationId="{B0AE8826-7F35-4F97-814C-4EA8FD06FF98}"/>
          </ac:picMkLst>
        </pc:picChg>
        <pc:picChg chg="add">
          <ac:chgData name="Henrik Gammelsæther" userId="S::hengam29@o365.mrvgs.no::3bf4e1fd-342b-4572-922e-08e3bc825f18" providerId="AD" clId="Web-{F2EE8733-5F33-59AD-1F6B-DA21194A079C}" dt="2020-12-07T12:25:09.582" v="135"/>
          <ac:picMkLst>
            <pc:docMk/>
            <pc:sldMk cId="1838508039" sldId="266"/>
            <ac:picMk id="96" creationId="{0B507AB1-3773-4BF2-A005-EE471AA8A748}"/>
          </ac:picMkLst>
        </pc:picChg>
        <pc:picChg chg="add">
          <ac:chgData name="Henrik Gammelsæther" userId="S::hengam29@o365.mrvgs.no::3bf4e1fd-342b-4572-922e-08e3bc825f18" providerId="AD" clId="Web-{F2EE8733-5F33-59AD-1F6B-DA21194A079C}" dt="2020-12-07T12:25:09.582" v="135"/>
          <ac:picMkLst>
            <pc:docMk/>
            <pc:sldMk cId="1838508039" sldId="266"/>
            <ac:picMk id="98" creationId="{2F4623A3-C7CA-4AD4-9EAF-97086BF78F15}"/>
          </ac:picMkLst>
        </pc:picChg>
      </pc:sldChg>
      <pc:sldChg chg="addSp modSp new">
        <pc:chgData name="Henrik Gammelsæther" userId="S::hengam29@o365.mrvgs.no::3bf4e1fd-342b-4572-922e-08e3bc825f18" providerId="AD" clId="Web-{F2EE8733-5F33-59AD-1F6B-DA21194A079C}" dt="2020-12-07T14:14:14.614" v="171" actId="1076"/>
        <pc:sldMkLst>
          <pc:docMk/>
          <pc:sldMk cId="1610014161" sldId="267"/>
        </pc:sldMkLst>
        <pc:spChg chg="mod">
          <ac:chgData name="Henrik Gammelsæther" userId="S::hengam29@o365.mrvgs.no::3bf4e1fd-342b-4572-922e-08e3bc825f18" providerId="AD" clId="Web-{F2EE8733-5F33-59AD-1F6B-DA21194A079C}" dt="2020-12-07T14:13:29.519" v="164" actId="20577"/>
          <ac:spMkLst>
            <pc:docMk/>
            <pc:sldMk cId="1610014161" sldId="267"/>
            <ac:spMk id="2" creationId="{263A931C-66AC-4F37-924E-3000E28B5935}"/>
          </ac:spMkLst>
        </pc:spChg>
        <pc:picChg chg="add mod">
          <ac:chgData name="Henrik Gammelsæther" userId="S::hengam29@o365.mrvgs.no::3bf4e1fd-342b-4572-922e-08e3bc825f18" providerId="AD" clId="Web-{F2EE8733-5F33-59AD-1F6B-DA21194A079C}" dt="2020-12-07T14:14:14.614" v="171" actId="1076"/>
          <ac:picMkLst>
            <pc:docMk/>
            <pc:sldMk cId="1610014161" sldId="267"/>
            <ac:picMk id="3" creationId="{69522261-0FAF-4434-948C-A277B82A35BB}"/>
          </ac:picMkLst>
        </pc:picChg>
      </pc:sldChg>
    </pc:docChg>
  </pc:docChgLst>
  <pc:docChgLst>
    <pc:chgData name="Henrik Gammelsæther" userId="3bf4e1fd-342b-4572-922e-08e3bc825f18" providerId="ADAL" clId="{1FAD38AC-1A8D-4AEA-8F01-F4AE0DD41F04}"/>
    <pc:docChg chg="undo addSld modSld">
      <pc:chgData name="Henrik Gammelsæther" userId="3bf4e1fd-342b-4572-922e-08e3bc825f18" providerId="ADAL" clId="{1FAD38AC-1A8D-4AEA-8F01-F4AE0DD41F04}" dt="2020-12-08T07:55:44.434" v="1048" actId="20577"/>
      <pc:docMkLst>
        <pc:docMk/>
      </pc:docMkLst>
      <pc:sldChg chg="modSp">
        <pc:chgData name="Henrik Gammelsæther" userId="3bf4e1fd-342b-4572-922e-08e3bc825f18" providerId="ADAL" clId="{1FAD38AC-1A8D-4AEA-8F01-F4AE0DD41F04}" dt="2020-12-08T07:48:13.950" v="833" actId="20577"/>
        <pc:sldMkLst>
          <pc:docMk/>
          <pc:sldMk cId="2608972090" sldId="259"/>
        </pc:sldMkLst>
        <pc:spChg chg="mod">
          <ac:chgData name="Henrik Gammelsæther" userId="3bf4e1fd-342b-4572-922e-08e3bc825f18" providerId="ADAL" clId="{1FAD38AC-1A8D-4AEA-8F01-F4AE0DD41F04}" dt="2020-12-08T07:48:13.950" v="833" actId="20577"/>
          <ac:spMkLst>
            <pc:docMk/>
            <pc:sldMk cId="2608972090" sldId="259"/>
            <ac:spMk id="3" creationId="{B467F74D-BFAB-448F-84FA-A1F51E9A5CBA}"/>
          </ac:spMkLst>
        </pc:spChg>
      </pc:sldChg>
      <pc:sldChg chg="modSp">
        <pc:chgData name="Henrik Gammelsæther" userId="3bf4e1fd-342b-4572-922e-08e3bc825f18" providerId="ADAL" clId="{1FAD38AC-1A8D-4AEA-8F01-F4AE0DD41F04}" dt="2020-12-08T07:55:44.434" v="1048" actId="20577"/>
        <pc:sldMkLst>
          <pc:docMk/>
          <pc:sldMk cId="1724948163" sldId="260"/>
        </pc:sldMkLst>
        <pc:graphicFrameChg chg="mod">
          <ac:chgData name="Henrik Gammelsæther" userId="3bf4e1fd-342b-4572-922e-08e3bc825f18" providerId="ADAL" clId="{1FAD38AC-1A8D-4AEA-8F01-F4AE0DD41F04}" dt="2020-12-08T07:55:44.434" v="1048" actId="20577"/>
          <ac:graphicFrameMkLst>
            <pc:docMk/>
            <pc:sldMk cId="1724948163" sldId="260"/>
            <ac:graphicFrameMk id="5" creationId="{BA91E89C-0989-4B7F-B906-81CECD2B8365}"/>
          </ac:graphicFrameMkLst>
        </pc:graphicFrameChg>
      </pc:sldChg>
      <pc:sldChg chg="addSp delSp modSp add">
        <pc:chgData name="Henrik Gammelsæther" userId="3bf4e1fd-342b-4572-922e-08e3bc825f18" providerId="ADAL" clId="{1FAD38AC-1A8D-4AEA-8F01-F4AE0DD41F04}" dt="2020-12-08T07:51:18.672" v="1002" actId="20577"/>
        <pc:sldMkLst>
          <pc:docMk/>
          <pc:sldMk cId="136767854" sldId="268"/>
        </pc:sldMkLst>
        <pc:spChg chg="del">
          <ac:chgData name="Henrik Gammelsæther" userId="3bf4e1fd-342b-4572-922e-08e3bc825f18" providerId="ADAL" clId="{1FAD38AC-1A8D-4AEA-8F01-F4AE0DD41F04}" dt="2020-12-08T07:46:50.237" v="815"/>
          <ac:spMkLst>
            <pc:docMk/>
            <pc:sldMk cId="136767854" sldId="268"/>
            <ac:spMk id="2" creationId="{1D844583-6830-41D1-8125-D43F86C9A52C}"/>
          </ac:spMkLst>
        </pc:spChg>
        <pc:spChg chg="del">
          <ac:chgData name="Henrik Gammelsæther" userId="3bf4e1fd-342b-4572-922e-08e3bc825f18" providerId="ADAL" clId="{1FAD38AC-1A8D-4AEA-8F01-F4AE0DD41F04}" dt="2020-12-08T07:46:58.112" v="816"/>
          <ac:spMkLst>
            <pc:docMk/>
            <pc:sldMk cId="136767854" sldId="268"/>
            <ac:spMk id="3" creationId="{4503E303-1285-46B0-9867-61DC142BE09C}"/>
          </ac:spMkLst>
        </pc:spChg>
        <pc:spChg chg="add del mod">
          <ac:chgData name="Henrik Gammelsæther" userId="3bf4e1fd-342b-4572-922e-08e3bc825f18" providerId="ADAL" clId="{1FAD38AC-1A8D-4AEA-8F01-F4AE0DD41F04}" dt="2020-12-08T07:46:59.960" v="817"/>
          <ac:spMkLst>
            <pc:docMk/>
            <pc:sldMk cId="136767854" sldId="268"/>
            <ac:spMk id="4" creationId="{9BFF698D-9654-43EC-86E3-0B7C355E7216}"/>
          </ac:spMkLst>
        </pc:spChg>
        <pc:spChg chg="add mod">
          <ac:chgData name="Henrik Gammelsæther" userId="3bf4e1fd-342b-4572-922e-08e3bc825f18" providerId="ADAL" clId="{1FAD38AC-1A8D-4AEA-8F01-F4AE0DD41F04}" dt="2020-12-08T07:51:18.672" v="1002" actId="20577"/>
          <ac:spMkLst>
            <pc:docMk/>
            <pc:sldMk cId="136767854" sldId="268"/>
            <ac:spMk id="5" creationId="{D8D6127F-DC04-4EEC-BAE8-82E0021829DC}"/>
          </ac:spMkLst>
        </pc:spChg>
      </pc:sldChg>
    </pc:docChg>
  </pc:docChgLst>
  <pc:docChgLst>
    <pc:chgData name="Henrik Gammelsæther" userId="S::hengam29@o365.mrvgs.no::3bf4e1fd-342b-4572-922e-08e3bc825f18" providerId="AD" clId="Web-{CBF1C6FC-F217-46EF-C9A2-1E152C18AAD0}"/>
    <pc:docChg chg="addSld delSld modSld addMainMaster delMainMaster">
      <pc:chgData name="Henrik Gammelsæther" userId="S::hengam29@o365.mrvgs.no::3bf4e1fd-342b-4572-922e-08e3bc825f18" providerId="AD" clId="Web-{CBF1C6FC-F217-46EF-C9A2-1E152C18AAD0}" dt="2020-12-06T13:29:14.697" v="556" actId="20577"/>
      <pc:docMkLst>
        <pc:docMk/>
      </pc:docMkLst>
      <pc:sldChg chg="addSp delSp modSp del mod setBg modClrScheme chgLayout">
        <pc:chgData name="Henrik Gammelsæther" userId="S::hengam29@o365.mrvgs.no::3bf4e1fd-342b-4572-922e-08e3bc825f18" providerId="AD" clId="Web-{CBF1C6FC-F217-46EF-C9A2-1E152C18AAD0}" dt="2020-12-06T12:33:36.277" v="172"/>
        <pc:sldMkLst>
          <pc:docMk/>
          <pc:sldMk cId="0" sldId="256"/>
        </pc:sldMkLst>
        <pc:spChg chg="add mod">
          <ac:chgData name="Henrik Gammelsæther" userId="S::hengam29@o365.mrvgs.no::3bf4e1fd-342b-4572-922e-08e3bc825f18" providerId="AD" clId="Web-{CBF1C6FC-F217-46EF-C9A2-1E152C18AAD0}" dt="2020-12-06T12:31:53.041" v="124" actId="1076"/>
          <ac:spMkLst>
            <pc:docMk/>
            <pc:sldMk cId="0" sldId="256"/>
            <ac:spMk id="2" creationId="{3EF3F45E-21C5-4DEA-82C9-998925828DD1}"/>
          </ac:spMkLst>
        </pc:spChg>
        <pc:spChg chg="add mod">
          <ac:chgData name="Henrik Gammelsæther" userId="S::hengam29@o365.mrvgs.no::3bf4e1fd-342b-4572-922e-08e3bc825f18" providerId="AD" clId="Web-{CBF1C6FC-F217-46EF-C9A2-1E152C18AAD0}" dt="2020-12-06T12:32:40.823" v="168" actId="20577"/>
          <ac:spMkLst>
            <pc:docMk/>
            <pc:sldMk cId="0" sldId="256"/>
            <ac:spMk id="3" creationId="{4009E9E6-2886-4EAF-9F06-BB4CA472909F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4" creationId="{2B8A17B2-9670-43B8-BE40-4682F8D29A0A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11" creationId="{2A2042E9-E104-4EB2-BC2A-7202C91C2ACD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13" creationId="{B359973E-2127-4A68-8122-FD45CCA53355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15" creationId="{0482D63C-D7E4-4249-B199-8CB5E90C7881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17" creationId="{B8C142B6-0BC2-42A0-A92A-AAB6C8BEEB89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19" creationId="{6C31A70B-E26C-4105-ABE9-B4E778AD47A2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21" creationId="{441B7737-E3D8-47F4-8B54-7529C7A83642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29" creationId="{AC1E939A-6A69-42AE-8471-3AD3A74AD78A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31" creationId="{A0B5529D-5CAA-4BF2-B5C9-34705E7661F9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31:17.774" v="117"/>
          <ac:spMkLst>
            <pc:docMk/>
            <pc:sldMk cId="0" sldId="256"/>
            <ac:spMk id="33" creationId="{4B7BAF6C-CC6F-4F1B-AB92-3ABDF1D44541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2:05.872" v="25"/>
          <ac:spMkLst>
            <pc:docMk/>
            <pc:sldMk cId="0" sldId="256"/>
            <ac:spMk id="2060" creationId="{331D4562-2B36-4B20-8A2C-C43880E19434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2:03.716" v="23"/>
          <ac:spMkLst>
            <pc:docMk/>
            <pc:sldMk cId="0" sldId="256"/>
            <ac:spMk id="3074" creationId="{632625BB-2E39-4789-99C4-3562D8884B3C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1:59.966" v="20"/>
          <ac:spMkLst>
            <pc:docMk/>
            <pc:sldMk cId="0" sldId="256"/>
            <ac:spMk id="3075" creationId="{30CF58E3-9B74-43A9-B708-9C8832A268AF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2:16.826" v="27"/>
          <ac:spMkLst>
            <pc:docMk/>
            <pc:sldMk cId="0" sldId="256"/>
            <ac:spMk id="3076" creationId="{7B895DEF-C325-4CFE-B3EF-48096B75E3AF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2:17.857" v="28"/>
          <ac:spMkLst>
            <pc:docMk/>
            <pc:sldMk cId="0" sldId="256"/>
            <ac:spMk id="3077" creationId="{9234B39C-8A05-4628-B2F9-8D3C308AA8F9}"/>
          </ac:spMkLst>
        </pc:spChg>
        <pc:spChg chg="del mod">
          <ac:chgData name="Henrik Gammelsæther" userId="S::hengam29@o365.mrvgs.no::3bf4e1fd-342b-4572-922e-08e3bc825f18" providerId="AD" clId="Web-{CBF1C6FC-F217-46EF-C9A2-1E152C18AAD0}" dt="2020-12-06T12:22:23.873" v="33"/>
          <ac:spMkLst>
            <pc:docMk/>
            <pc:sldMk cId="0" sldId="256"/>
            <ac:spMk id="3078" creationId="{2723582B-3956-4E67-8DE3-2C1D7E475AD5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2:05.029" v="24"/>
          <ac:spMkLst>
            <pc:docMk/>
            <pc:sldMk cId="0" sldId="256"/>
            <ac:spMk id="3082" creationId="{D2101E1A-6F63-47CE-8590-E2CBAC832FFD}"/>
          </ac:spMkLst>
        </pc:spChg>
        <pc:spChg chg="del mod">
          <ac:chgData name="Henrik Gammelsæther" userId="S::hengam29@o365.mrvgs.no::3bf4e1fd-342b-4572-922e-08e3bc825f18" providerId="AD" clId="Web-{CBF1C6FC-F217-46EF-C9A2-1E152C18AAD0}" dt="2020-12-06T12:21:56.185" v="17"/>
          <ac:spMkLst>
            <pc:docMk/>
            <pc:sldMk cId="0" sldId="256"/>
            <ac:spMk id="3083" creationId="{120CC370-2805-403D-B95F-4F0DC34736CD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1:56.935" v="18"/>
          <ac:spMkLst>
            <pc:docMk/>
            <pc:sldMk cId="0" sldId="256"/>
            <ac:spMk id="3085" creationId="{7E882047-1A1B-48F5-BC73-5CB871AD849D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2:01.529" v="21"/>
          <ac:spMkLst>
            <pc:docMk/>
            <pc:sldMk cId="0" sldId="256"/>
            <ac:spMk id="3087" creationId="{7822738D-9434-4AEA-A3FB-627AB357E376}"/>
          </ac:spMkLst>
        </pc:spChg>
        <pc:picChg chg="add">
          <ac:chgData name="Henrik Gammelsæther" userId="S::hengam29@o365.mrvgs.no::3bf4e1fd-342b-4572-922e-08e3bc825f18" providerId="AD" clId="Web-{CBF1C6FC-F217-46EF-C9A2-1E152C18AAD0}" dt="2020-12-06T12:31:17.774" v="117"/>
          <ac:picMkLst>
            <pc:docMk/>
            <pc:sldMk cId="0" sldId="256"/>
            <ac:picMk id="7" creationId="{71D44207-99B1-488E-B506-E104606435B8}"/>
          </ac:picMkLst>
        </pc:picChg>
        <pc:picChg chg="add">
          <ac:chgData name="Henrik Gammelsæther" userId="S::hengam29@o365.mrvgs.no::3bf4e1fd-342b-4572-922e-08e3bc825f18" providerId="AD" clId="Web-{CBF1C6FC-F217-46EF-C9A2-1E152C18AAD0}" dt="2020-12-06T12:31:17.774" v="117"/>
          <ac:picMkLst>
            <pc:docMk/>
            <pc:sldMk cId="0" sldId="256"/>
            <ac:picMk id="9" creationId="{8E4A938E-9D51-410D-8201-788658806401}"/>
          </ac:picMkLst>
        </pc:picChg>
        <pc:picChg chg="add">
          <ac:chgData name="Henrik Gammelsæther" userId="S::hengam29@o365.mrvgs.no::3bf4e1fd-342b-4572-922e-08e3bc825f18" providerId="AD" clId="Web-{CBF1C6FC-F217-46EF-C9A2-1E152C18AAD0}" dt="2020-12-06T12:31:17.774" v="117"/>
          <ac:picMkLst>
            <pc:docMk/>
            <pc:sldMk cId="0" sldId="256"/>
            <ac:picMk id="25" creationId="{2A60B230-846B-4625-A8CA-D35FEBA73A99}"/>
          </ac:picMkLst>
        </pc:picChg>
        <pc:picChg chg="add">
          <ac:chgData name="Henrik Gammelsæther" userId="S::hengam29@o365.mrvgs.no::3bf4e1fd-342b-4572-922e-08e3bc825f18" providerId="AD" clId="Web-{CBF1C6FC-F217-46EF-C9A2-1E152C18AAD0}" dt="2020-12-06T12:31:17.774" v="117"/>
          <ac:picMkLst>
            <pc:docMk/>
            <pc:sldMk cId="0" sldId="256"/>
            <ac:picMk id="27" creationId="{7185CF21-0594-48C0-9F3E-254D6BCE9D9B}"/>
          </ac:picMkLst>
        </pc:picChg>
        <pc:picChg chg="del">
          <ac:chgData name="Henrik Gammelsæther" userId="S::hengam29@o365.mrvgs.no::3bf4e1fd-342b-4572-922e-08e3bc825f18" providerId="AD" clId="Web-{CBF1C6FC-F217-46EF-C9A2-1E152C18AAD0}" dt="2020-12-06T12:22:02.622" v="22"/>
          <ac:picMkLst>
            <pc:docMk/>
            <pc:sldMk cId="0" sldId="256"/>
            <ac:picMk id="3084" creationId="{50E98E6A-875B-476E-965C-CA54931A66CC}"/>
          </ac:picMkLst>
        </pc:picChg>
        <pc:picChg chg="del">
          <ac:chgData name="Henrik Gammelsæther" userId="S::hengam29@o365.mrvgs.no::3bf4e1fd-342b-4572-922e-08e3bc825f18" providerId="AD" clId="Web-{CBF1C6FC-F217-46EF-C9A2-1E152C18AAD0}" dt="2020-12-06T12:21:58.310" v="19"/>
          <ac:picMkLst>
            <pc:docMk/>
            <pc:sldMk cId="0" sldId="256"/>
            <ac:picMk id="3086" creationId="{B541CA8A-9E84-4AF0-9AC6-7475D55DEEF5}"/>
          </ac:picMkLst>
        </pc:picChg>
        <pc:cxnChg chg="del">
          <ac:chgData name="Henrik Gammelsæther" userId="S::hengam29@o365.mrvgs.no::3bf4e1fd-342b-4572-922e-08e3bc825f18" providerId="AD" clId="Web-{CBF1C6FC-F217-46EF-C9A2-1E152C18AAD0}" dt="2020-12-06T12:23:03.858" v="43"/>
          <ac:cxnSpMkLst>
            <pc:docMk/>
            <pc:sldMk cId="0" sldId="256"/>
            <ac:cxnSpMk id="22" creationId="{81941971-E9F6-4EB2-9AB9-BEEA070D8F54}"/>
          </ac:cxnSpMkLst>
        </pc:cxnChg>
        <pc:cxnChg chg="del">
          <ac:chgData name="Henrik Gammelsæther" userId="S::hengam29@o365.mrvgs.no::3bf4e1fd-342b-4572-922e-08e3bc825f18" providerId="AD" clId="Web-{CBF1C6FC-F217-46EF-C9A2-1E152C18AAD0}" dt="2020-12-06T12:23:05.077" v="44"/>
          <ac:cxnSpMkLst>
            <pc:docMk/>
            <pc:sldMk cId="0" sldId="256"/>
            <ac:cxnSpMk id="23" creationId="{F5BB5EBC-04B4-430F-8D4C-3DB429881852}"/>
          </ac:cxnSpMkLst>
        </pc:cxnChg>
      </pc:sldChg>
      <pc:sldChg chg="addSp delSp modSp mod setBg modClrScheme chgLayout">
        <pc:chgData name="Henrik Gammelsæther" userId="S::hengam29@o365.mrvgs.no::3bf4e1fd-342b-4572-922e-08e3bc825f18" providerId="AD" clId="Web-{CBF1C6FC-F217-46EF-C9A2-1E152C18AAD0}" dt="2020-12-06T12:29:52.601" v="101" actId="20577"/>
        <pc:sldMkLst>
          <pc:docMk/>
          <pc:sldMk cId="0" sldId="258"/>
        </pc:sldMkLst>
        <pc:spChg chg="add mod">
          <ac:chgData name="Henrik Gammelsæther" userId="S::hengam29@o365.mrvgs.no::3bf4e1fd-342b-4572-922e-08e3bc825f18" providerId="AD" clId="Web-{CBF1C6FC-F217-46EF-C9A2-1E152C18AAD0}" dt="2020-12-06T12:29:52.601" v="101" actId="20577"/>
          <ac:spMkLst>
            <pc:docMk/>
            <pc:sldMk cId="0" sldId="258"/>
            <ac:spMk id="2" creationId="{48BA9637-7141-4079-B604-C5CF9B777D9C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5" creationId="{72C8E67F-FDFF-42D4-8425-CD3C7AAAE207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12" creationId="{EF9EEB06-EB25-4896-9640-DF9F862CD969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14" creationId="{C0ADD3B2-C8EF-4E30-94FE-46CE8565A1DC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16" creationId="{ABF3D5E5-3E9D-4FB7-BFCB-9E7C87D7F065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1:47.497" v="9"/>
          <ac:spMkLst>
            <pc:docMk/>
            <pc:sldMk cId="0" sldId="258"/>
            <ac:spMk id="18" creationId="{EEAB5800-0312-4D00-B61B-92004B430FD3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20" creationId="{95006CC4-CE98-4F49-9977-F4E280E8631F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22" creationId="{1C9E292D-AC4C-49E1-AA53-5A8FF9A7A353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28" creationId="{22274AFC-84F3-494E-99CF-C52D164CA74D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30" creationId="{E8B8E526-0F75-47B3-9068-DB29F29D8EB5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32" creationId="{A361A435-D46B-4868-948C-0B796B9E1E8B}"/>
          </ac:spMkLst>
        </pc:spChg>
        <pc:spChg chg="add">
          <ac:chgData name="Henrik Gammelsæther" userId="S::hengam29@o365.mrvgs.no::3bf4e1fd-342b-4572-922e-08e3bc825f18" providerId="AD" clId="Web-{CBF1C6FC-F217-46EF-C9A2-1E152C18AAD0}" dt="2020-12-06T12:29:17.178" v="100"/>
          <ac:spMkLst>
            <pc:docMk/>
            <pc:sldMk cId="0" sldId="258"/>
            <ac:spMk id="34" creationId="{3A5318A6-73E0-4A4F-AEF8-4F8FA0985939}"/>
          </ac:spMkLst>
        </pc:spChg>
        <pc:spChg chg="del mod">
          <ac:chgData name="Henrik Gammelsæther" userId="S::hengam29@o365.mrvgs.no::3bf4e1fd-342b-4572-922e-08e3bc825f18" providerId="AD" clId="Web-{CBF1C6FC-F217-46EF-C9A2-1E152C18AAD0}" dt="2020-12-06T12:21:44.278" v="6"/>
          <ac:spMkLst>
            <pc:docMk/>
            <pc:sldMk cId="0" sldId="258"/>
            <ac:spMk id="2050" creationId="{A59CC55C-F5D7-4A10-8819-6BC5EC211EC8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1:50.950" v="12"/>
          <ac:spMkLst>
            <pc:docMk/>
            <pc:sldMk cId="0" sldId="258"/>
            <ac:spMk id="2051" creationId="{570CE36A-F380-4D35-8E60-C5B2903195F3}"/>
          </ac:spMkLst>
        </pc:spChg>
        <pc:spChg chg="del mod">
          <ac:chgData name="Henrik Gammelsæther" userId="S::hengam29@o365.mrvgs.no::3bf4e1fd-342b-4572-922e-08e3bc825f18" providerId="AD" clId="Web-{CBF1C6FC-F217-46EF-C9A2-1E152C18AAD0}" dt="2020-12-06T12:22:31.217" v="38"/>
          <ac:spMkLst>
            <pc:docMk/>
            <pc:sldMk cId="0" sldId="258"/>
            <ac:spMk id="2052" creationId="{D7842A22-BD56-4BAB-8BC4-98CAF3F2B483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2:28.920" v="35"/>
          <ac:spMkLst>
            <pc:docMk/>
            <pc:sldMk cId="0" sldId="258"/>
            <ac:spMk id="2053" creationId="{29C3F7CB-C163-4ECC-9C72-7E8470B2A789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2:27.685" v="34"/>
          <ac:spMkLst>
            <pc:docMk/>
            <pc:sldMk cId="0" sldId="258"/>
            <ac:spMk id="2054" creationId="{54BBEDDD-41DE-4778-9E39-BE4AD8F53E35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1:45.419" v="7"/>
          <ac:spMkLst>
            <pc:docMk/>
            <pc:sldMk cId="0" sldId="258"/>
            <ac:spMk id="2055" creationId="{C9DC21EF-68A0-452F-B381-049A2227627F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1:50.091" v="11"/>
          <ac:spMkLst>
            <pc:docMk/>
            <pc:sldMk cId="0" sldId="258"/>
            <ac:spMk id="2056" creationId="{4A5926B0-4024-4147-8B96-3C414081F2FC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1:51.841" v="13"/>
          <ac:spMkLst>
            <pc:docMk/>
            <pc:sldMk cId="0" sldId="258"/>
            <ac:spMk id="2057" creationId="{46E896F8-E9AD-4C80-A467-A55CA5BF2214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1:46.372" v="8"/>
          <ac:spMkLst>
            <pc:docMk/>
            <pc:sldMk cId="0" sldId="258"/>
            <ac:spMk id="2060" creationId="{F7E3C492-141F-4594-BEE5-ECD3FD25114D}"/>
          </ac:spMkLst>
        </pc:spChg>
        <pc:spChg chg="del">
          <ac:chgData name="Henrik Gammelsæther" userId="S::hengam29@o365.mrvgs.no::3bf4e1fd-342b-4572-922e-08e3bc825f18" providerId="AD" clId="Web-{CBF1C6FC-F217-46EF-C9A2-1E152C18AAD0}" dt="2020-12-06T12:21:49.028" v="10"/>
          <ac:spMkLst>
            <pc:docMk/>
            <pc:sldMk cId="0" sldId="258"/>
            <ac:spMk id="2062" creationId="{A0C64399-88A1-4229-B315-870F20D02FD6}"/>
          </ac:spMkLst>
        </pc:spChg>
        <pc:picChg chg="add mod">
          <ac:chgData name="Henrik Gammelsæther" userId="S::hengam29@o365.mrvgs.no::3bf4e1fd-342b-4572-922e-08e3bc825f18" providerId="AD" clId="Web-{CBF1C6FC-F217-46EF-C9A2-1E152C18AAD0}" dt="2020-12-06T12:29:17.178" v="100"/>
          <ac:picMkLst>
            <pc:docMk/>
            <pc:sldMk cId="0" sldId="258"/>
            <ac:picMk id="3" creationId="{7E938E83-F264-4CBC-A77F-F809FF9BE8FC}"/>
          </ac:picMkLst>
        </pc:picChg>
        <pc:picChg chg="add">
          <ac:chgData name="Henrik Gammelsæther" userId="S::hengam29@o365.mrvgs.no::3bf4e1fd-342b-4572-922e-08e3bc825f18" providerId="AD" clId="Web-{CBF1C6FC-F217-46EF-C9A2-1E152C18AAD0}" dt="2020-12-06T12:29:17.178" v="100"/>
          <ac:picMkLst>
            <pc:docMk/>
            <pc:sldMk cId="0" sldId="258"/>
            <ac:picMk id="6" creationId="{58648BA7-E359-41C9-A01F-A2805958571C}"/>
          </ac:picMkLst>
        </pc:picChg>
        <pc:picChg chg="add">
          <ac:chgData name="Henrik Gammelsæther" userId="S::hengam29@o365.mrvgs.no::3bf4e1fd-342b-4572-922e-08e3bc825f18" providerId="AD" clId="Web-{CBF1C6FC-F217-46EF-C9A2-1E152C18AAD0}" dt="2020-12-06T12:29:17.178" v="100"/>
          <ac:picMkLst>
            <pc:docMk/>
            <pc:sldMk cId="0" sldId="258"/>
            <ac:picMk id="8" creationId="{C64ED39C-5C58-4353-B1A6-982FB540E4B6}"/>
          </ac:picMkLst>
        </pc:picChg>
        <pc:picChg chg="add">
          <ac:chgData name="Henrik Gammelsæther" userId="S::hengam29@o365.mrvgs.no::3bf4e1fd-342b-4572-922e-08e3bc825f18" providerId="AD" clId="Web-{CBF1C6FC-F217-46EF-C9A2-1E152C18AAD0}" dt="2020-12-06T12:29:17.178" v="100"/>
          <ac:picMkLst>
            <pc:docMk/>
            <pc:sldMk cId="0" sldId="258"/>
            <ac:picMk id="10" creationId="{04F3EDC4-B948-4D45-A39B-271F1A1A16F0}"/>
          </ac:picMkLst>
        </pc:picChg>
        <pc:picChg chg="add">
          <ac:chgData name="Henrik Gammelsæther" userId="S::hengam29@o365.mrvgs.no::3bf4e1fd-342b-4572-922e-08e3bc825f18" providerId="AD" clId="Web-{CBF1C6FC-F217-46EF-C9A2-1E152C18AAD0}" dt="2020-12-06T12:29:17.178" v="100"/>
          <ac:picMkLst>
            <pc:docMk/>
            <pc:sldMk cId="0" sldId="258"/>
            <ac:picMk id="26" creationId="{01E00C04-E4DA-4D35-B5C7-0305B9E9272F}"/>
          </ac:picMkLst>
        </pc:picChg>
        <pc:picChg chg="del mod">
          <ac:chgData name="Henrik Gammelsæther" userId="S::hengam29@o365.mrvgs.no::3bf4e1fd-342b-4572-922e-08e3bc825f18" providerId="AD" clId="Web-{CBF1C6FC-F217-46EF-C9A2-1E152C18AAD0}" dt="2020-12-06T12:21:42.372" v="2"/>
          <ac:picMkLst>
            <pc:docMk/>
            <pc:sldMk cId="0" sldId="258"/>
            <ac:picMk id="2063" creationId="{CA27A25C-8156-4FDC-AFAB-9FCAF9A99393}"/>
          </ac:picMkLst>
        </pc:picChg>
        <pc:cxnChg chg="del mod">
          <ac:chgData name="Henrik Gammelsæther" userId="S::hengam29@o365.mrvgs.no::3bf4e1fd-342b-4572-922e-08e3bc825f18" providerId="AD" clId="Web-{CBF1C6FC-F217-46EF-C9A2-1E152C18AAD0}" dt="2020-12-06T12:22:59.717" v="41"/>
          <ac:cxnSpMkLst>
            <pc:docMk/>
            <pc:sldMk cId="0" sldId="258"/>
            <ac:cxnSpMk id="23" creationId="{C4F9E487-6090-45EC-92C9-4DDE8EF97B1A}"/>
          </ac:cxnSpMkLst>
        </pc:cxnChg>
        <pc:cxnChg chg="del">
          <ac:chgData name="Henrik Gammelsæther" userId="S::hengam29@o365.mrvgs.no::3bf4e1fd-342b-4572-922e-08e3bc825f18" providerId="AD" clId="Web-{CBF1C6FC-F217-46EF-C9A2-1E152C18AAD0}" dt="2020-12-06T12:23:01.124" v="42"/>
          <ac:cxnSpMkLst>
            <pc:docMk/>
            <pc:sldMk cId="0" sldId="258"/>
            <ac:cxnSpMk id="24" creationId="{0A167A4E-9775-4CBA-9AAB-57D5FECDA70D}"/>
          </ac:cxnSpMkLst>
        </pc:cxnChg>
      </pc:sldChg>
      <pc:sldChg chg="modSp new">
        <pc:chgData name="Henrik Gammelsæther" userId="S::hengam29@o365.mrvgs.no::3bf4e1fd-342b-4572-922e-08e3bc825f18" providerId="AD" clId="Web-{CBF1C6FC-F217-46EF-C9A2-1E152C18AAD0}" dt="2020-12-06T12:34:14.184" v="191" actId="20577"/>
        <pc:sldMkLst>
          <pc:docMk/>
          <pc:sldMk cId="2608972090" sldId="259"/>
        </pc:sldMkLst>
        <pc:spChg chg="mod">
          <ac:chgData name="Henrik Gammelsæther" userId="S::hengam29@o365.mrvgs.no::3bf4e1fd-342b-4572-922e-08e3bc825f18" providerId="AD" clId="Web-{CBF1C6FC-F217-46EF-C9A2-1E152C18AAD0}" dt="2020-12-06T12:34:03.184" v="185" actId="20577"/>
          <ac:spMkLst>
            <pc:docMk/>
            <pc:sldMk cId="2608972090" sldId="259"/>
            <ac:spMk id="2" creationId="{FD5D24A3-F03E-43B9-B158-B6CCC52972B7}"/>
          </ac:spMkLst>
        </pc:spChg>
        <pc:spChg chg="mod">
          <ac:chgData name="Henrik Gammelsæther" userId="S::hengam29@o365.mrvgs.no::3bf4e1fd-342b-4572-922e-08e3bc825f18" providerId="AD" clId="Web-{CBF1C6FC-F217-46EF-C9A2-1E152C18AAD0}" dt="2020-12-06T12:34:14.184" v="191" actId="20577"/>
          <ac:spMkLst>
            <pc:docMk/>
            <pc:sldMk cId="2608972090" sldId="259"/>
            <ac:spMk id="3" creationId="{B467F74D-BFAB-448F-84FA-A1F51E9A5CBA}"/>
          </ac:spMkLst>
        </pc:spChg>
      </pc:sldChg>
      <pc:sldChg chg="addSp delSp modSp new mod setBg">
        <pc:chgData name="Henrik Gammelsæther" userId="S::hengam29@o365.mrvgs.no::3bf4e1fd-342b-4572-922e-08e3bc825f18" providerId="AD" clId="Web-{CBF1C6FC-F217-46EF-C9A2-1E152C18AAD0}" dt="2020-12-06T12:52:23.769" v="493" actId="20577"/>
        <pc:sldMkLst>
          <pc:docMk/>
          <pc:sldMk cId="1724948163" sldId="260"/>
        </pc:sldMkLst>
        <pc:spChg chg="mod">
          <ac:chgData name="Henrik Gammelsæther" userId="S::hengam29@o365.mrvgs.no::3bf4e1fd-342b-4572-922e-08e3bc825f18" providerId="AD" clId="Web-{CBF1C6FC-F217-46EF-C9A2-1E152C18AAD0}" dt="2020-12-06T12:52:23.769" v="493" actId="20577"/>
          <ac:spMkLst>
            <pc:docMk/>
            <pc:sldMk cId="1724948163" sldId="260"/>
            <ac:spMk id="2" creationId="{7729D549-C0D3-4858-9119-BFC8257DD306}"/>
          </ac:spMkLst>
        </pc:spChg>
        <pc:spChg chg="del mod">
          <ac:chgData name="Henrik Gammelsæther" userId="S::hengam29@o365.mrvgs.no::3bf4e1fd-342b-4572-922e-08e3bc825f18" providerId="AD" clId="Web-{CBF1C6FC-F217-46EF-C9A2-1E152C18AAD0}" dt="2020-12-06T12:37:09.281" v="250"/>
          <ac:spMkLst>
            <pc:docMk/>
            <pc:sldMk cId="1724948163" sldId="260"/>
            <ac:spMk id="3" creationId="{A5D43BD7-3034-4BF4-B501-510C88A6E342}"/>
          </ac:spMkLst>
        </pc:spChg>
        <pc:spChg chg="add mod">
          <ac:chgData name="Henrik Gammelsæther" userId="S::hengam29@o365.mrvgs.no::3bf4e1fd-342b-4572-922e-08e3bc825f18" providerId="AD" clId="Web-{CBF1C6FC-F217-46EF-C9A2-1E152C18AAD0}" dt="2020-12-06T12:51:52.924" v="491" actId="1076"/>
          <ac:spMkLst>
            <pc:docMk/>
            <pc:sldMk cId="1724948163" sldId="260"/>
            <ac:spMk id="1671" creationId="{E6FF30C5-CD6C-40DF-8F72-D1FAE6F7236E}"/>
          </ac:spMkLst>
        </pc:spChg>
        <pc:spChg chg="add del mod">
          <ac:chgData name="Henrik Gammelsæther" userId="S::hengam29@o365.mrvgs.no::3bf4e1fd-342b-4572-922e-08e3bc825f18" providerId="AD" clId="Web-{CBF1C6FC-F217-46EF-C9A2-1E152C18AAD0}" dt="2020-12-06T12:49:19.062" v="433"/>
          <ac:spMkLst>
            <pc:docMk/>
            <pc:sldMk cId="1724948163" sldId="260"/>
            <ac:spMk id="1672" creationId="{E14C4F70-067C-4122-8665-700746C44AA3}"/>
          </ac:spMkLst>
        </pc:spChg>
        <pc:spChg chg="add mod">
          <ac:chgData name="Henrik Gammelsæther" userId="S::hengam29@o365.mrvgs.no::3bf4e1fd-342b-4572-922e-08e3bc825f18" providerId="AD" clId="Web-{CBF1C6FC-F217-46EF-C9A2-1E152C18AAD0}" dt="2020-12-06T12:51:41.549" v="490" actId="1076"/>
          <ac:spMkLst>
            <pc:docMk/>
            <pc:sldMk cId="1724948163" sldId="260"/>
            <ac:spMk id="1673" creationId="{8BD25DA1-E43B-48C8-ACE8-4443266D7604}"/>
          </ac:spMkLst>
        </pc:spChg>
        <pc:spChg chg="add mod">
          <ac:chgData name="Henrik Gammelsæther" userId="S::hengam29@o365.mrvgs.no::3bf4e1fd-342b-4572-922e-08e3bc825f18" providerId="AD" clId="Web-{CBF1C6FC-F217-46EF-C9A2-1E152C18AAD0}" dt="2020-12-06T12:52:01.331" v="492" actId="1076"/>
          <ac:spMkLst>
            <pc:docMk/>
            <pc:sldMk cId="1724948163" sldId="260"/>
            <ac:spMk id="1674" creationId="{ACB007DE-D043-4807-9DDF-2B9266E9BA1B}"/>
          </ac:spMkLst>
        </pc:spChg>
        <pc:graphicFrameChg chg="add mod modGraphic">
          <ac:chgData name="Henrik Gammelsæther" userId="S::hengam29@o365.mrvgs.no::3bf4e1fd-342b-4572-922e-08e3bc825f18" providerId="AD" clId="Web-{CBF1C6FC-F217-46EF-C9A2-1E152C18AAD0}" dt="2020-12-06T12:51:34.127" v="489" actId="1076"/>
          <ac:graphicFrameMkLst>
            <pc:docMk/>
            <pc:sldMk cId="1724948163" sldId="260"/>
            <ac:graphicFrameMk id="5" creationId="{BA91E89C-0989-4B7F-B906-81CECD2B8365}"/>
          </ac:graphicFrameMkLst>
        </pc:graphicFrameChg>
      </pc:sldChg>
      <pc:sldChg chg="addSp modSp new">
        <pc:chgData name="Henrik Gammelsæther" userId="S::hengam29@o365.mrvgs.no::3bf4e1fd-342b-4572-922e-08e3bc825f18" providerId="AD" clId="Web-{CBF1C6FC-F217-46EF-C9A2-1E152C18AAD0}" dt="2020-12-06T13:26:09.911" v="513" actId="1076"/>
        <pc:sldMkLst>
          <pc:docMk/>
          <pc:sldMk cId="1814409208" sldId="261"/>
        </pc:sldMkLst>
        <pc:spChg chg="mod">
          <ac:chgData name="Henrik Gammelsæther" userId="S::hengam29@o365.mrvgs.no::3bf4e1fd-342b-4572-922e-08e3bc825f18" providerId="AD" clId="Web-{CBF1C6FC-F217-46EF-C9A2-1E152C18AAD0}" dt="2020-12-06T12:52:39.769" v="498" actId="20577"/>
          <ac:spMkLst>
            <pc:docMk/>
            <pc:sldMk cId="1814409208" sldId="261"/>
            <ac:spMk id="2" creationId="{E7CFFB49-24EE-45CA-B192-D5522103782A}"/>
          </ac:spMkLst>
        </pc:spChg>
        <pc:picChg chg="add mod modCrop">
          <ac:chgData name="Henrik Gammelsæther" userId="S::hengam29@o365.mrvgs.no::3bf4e1fd-342b-4572-922e-08e3bc825f18" providerId="AD" clId="Web-{CBF1C6FC-F217-46EF-C9A2-1E152C18AAD0}" dt="2020-12-06T13:26:09.911" v="513" actId="1076"/>
          <ac:picMkLst>
            <pc:docMk/>
            <pc:sldMk cId="1814409208" sldId="261"/>
            <ac:picMk id="3" creationId="{A5379F0D-EDC0-41A8-A8D3-B31EEE61E0CA}"/>
          </ac:picMkLst>
        </pc:picChg>
      </pc:sldChg>
      <pc:sldChg chg="addSp delSp modSp new">
        <pc:chgData name="Henrik Gammelsæther" userId="S::hengam29@o365.mrvgs.no::3bf4e1fd-342b-4572-922e-08e3bc825f18" providerId="AD" clId="Web-{CBF1C6FC-F217-46EF-C9A2-1E152C18AAD0}" dt="2020-12-06T13:26:54.287" v="523" actId="1076"/>
        <pc:sldMkLst>
          <pc:docMk/>
          <pc:sldMk cId="633569764" sldId="262"/>
        </pc:sldMkLst>
        <pc:picChg chg="add del mod modCrop">
          <ac:chgData name="Henrik Gammelsæther" userId="S::hengam29@o365.mrvgs.no::3bf4e1fd-342b-4572-922e-08e3bc825f18" providerId="AD" clId="Web-{CBF1C6FC-F217-46EF-C9A2-1E152C18AAD0}" dt="2020-12-06T13:26:54.287" v="523" actId="1076"/>
          <ac:picMkLst>
            <pc:docMk/>
            <pc:sldMk cId="633569764" sldId="262"/>
            <ac:picMk id="2" creationId="{7135D49F-E8C5-451D-BFAB-73D907490B99}"/>
          </ac:picMkLst>
        </pc:picChg>
      </pc:sldChg>
      <pc:sldChg chg="addSp modSp new">
        <pc:chgData name="Henrik Gammelsæther" userId="S::hengam29@o365.mrvgs.no::3bf4e1fd-342b-4572-922e-08e3bc825f18" providerId="AD" clId="Web-{CBF1C6FC-F217-46EF-C9A2-1E152C18AAD0}" dt="2020-12-06T13:27:47.882" v="538" actId="1076"/>
        <pc:sldMkLst>
          <pc:docMk/>
          <pc:sldMk cId="1044795492" sldId="263"/>
        </pc:sldMkLst>
        <pc:picChg chg="add mod modCrop">
          <ac:chgData name="Henrik Gammelsæther" userId="S::hengam29@o365.mrvgs.no::3bf4e1fd-342b-4572-922e-08e3bc825f18" providerId="AD" clId="Web-{CBF1C6FC-F217-46EF-C9A2-1E152C18AAD0}" dt="2020-12-06T13:27:47.882" v="538" actId="1076"/>
          <ac:picMkLst>
            <pc:docMk/>
            <pc:sldMk cId="1044795492" sldId="263"/>
            <ac:picMk id="2" creationId="{F0F0D4B7-E111-448B-8D4E-763B32E2F741}"/>
          </ac:picMkLst>
        </pc:picChg>
      </pc:sldChg>
      <pc:sldChg chg="addSp modSp new">
        <pc:chgData name="Henrik Gammelsæther" userId="S::hengam29@o365.mrvgs.no::3bf4e1fd-342b-4572-922e-08e3bc825f18" providerId="AD" clId="Web-{CBF1C6FC-F217-46EF-C9A2-1E152C18AAD0}" dt="2020-12-06T13:28:42.727" v="552" actId="1076"/>
        <pc:sldMkLst>
          <pc:docMk/>
          <pc:sldMk cId="2956449030" sldId="264"/>
        </pc:sldMkLst>
        <pc:picChg chg="add mod modCrop">
          <ac:chgData name="Henrik Gammelsæther" userId="S::hengam29@o365.mrvgs.no::3bf4e1fd-342b-4572-922e-08e3bc825f18" providerId="AD" clId="Web-{CBF1C6FC-F217-46EF-C9A2-1E152C18AAD0}" dt="2020-12-06T13:28:42.727" v="552" actId="1076"/>
          <ac:picMkLst>
            <pc:docMk/>
            <pc:sldMk cId="2956449030" sldId="264"/>
            <ac:picMk id="2" creationId="{64EEABBE-777A-40E1-A639-D19635DF4B4F}"/>
          </ac:picMkLst>
        </pc:picChg>
      </pc:sldChg>
      <pc:sldChg chg="modSp new">
        <pc:chgData name="Henrik Gammelsæther" userId="S::hengam29@o365.mrvgs.no::3bf4e1fd-342b-4572-922e-08e3bc825f18" providerId="AD" clId="Web-{CBF1C6FC-F217-46EF-C9A2-1E152C18AAD0}" dt="2020-12-06T13:29:14.197" v="554" actId="20577"/>
        <pc:sldMkLst>
          <pc:docMk/>
          <pc:sldMk cId="4237766808" sldId="265"/>
        </pc:sldMkLst>
        <pc:spChg chg="mod">
          <ac:chgData name="Henrik Gammelsæther" userId="S::hengam29@o365.mrvgs.no::3bf4e1fd-342b-4572-922e-08e3bc825f18" providerId="AD" clId="Web-{CBF1C6FC-F217-46EF-C9A2-1E152C18AAD0}" dt="2020-12-06T13:29:14.197" v="554" actId="20577"/>
          <ac:spMkLst>
            <pc:docMk/>
            <pc:sldMk cId="4237766808" sldId="265"/>
            <ac:spMk id="2" creationId="{17FFCAD4-456B-4CAD-86F3-2B090DA7C2F8}"/>
          </ac:spMkLst>
        </pc:spChg>
      </pc:sldChg>
      <pc:sldMasterChg chg="del delSldLayout">
        <pc:chgData name="Henrik Gammelsæther" userId="S::hengam29@o365.mrvgs.no::3bf4e1fd-342b-4572-922e-08e3bc825f18" providerId="AD" clId="Web-{CBF1C6FC-F217-46EF-C9A2-1E152C18AAD0}" dt="2020-12-06T12:21:36.903" v="0"/>
        <pc:sldMasterMkLst>
          <pc:docMk/>
          <pc:sldMasterMk cId="0" sldId="2147483648"/>
        </pc:sldMasterMkLst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1958956988" sldId="2147483649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3217736811" sldId="2147483650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1262219195" sldId="2147483651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3440007248" sldId="2147483652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1146728456" sldId="2147483653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187588109" sldId="2147483654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191867635" sldId="2147483655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1471516146" sldId="2147483656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636901430" sldId="2147483657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1375403501" sldId="2147483658"/>
          </pc:sldLayoutMkLst>
        </pc:sldLayoutChg>
        <pc:sldLayoutChg chg="del">
          <pc:chgData name="Henrik Gammelsæther" userId="S::hengam29@o365.mrvgs.no::3bf4e1fd-342b-4572-922e-08e3bc825f18" providerId="AD" clId="Web-{CBF1C6FC-F217-46EF-C9A2-1E152C18AAD0}" dt="2020-12-06T12:21:36.903" v="0"/>
          <pc:sldLayoutMkLst>
            <pc:docMk/>
            <pc:sldMasterMk cId="0" sldId="2147483648"/>
            <pc:sldLayoutMk cId="3359838386" sldId="2147483659"/>
          </pc:sldLayoutMkLst>
        </pc:sldLayoutChg>
      </pc:sldMasterChg>
      <pc:sldMasterChg chg="add del addSldLayout delSldLayout modSldLayout">
        <pc:chgData name="Henrik Gammelsæther" userId="S::hengam29@o365.mrvgs.no::3bf4e1fd-342b-4572-922e-08e3bc825f18" providerId="AD" clId="Web-{CBF1C6FC-F217-46EF-C9A2-1E152C18AAD0}" dt="2020-12-06T12:22:50.498" v="39"/>
        <pc:sldMasterMkLst>
          <pc:docMk/>
          <pc:sldMasterMk cId="3647659907" sldId="2147483660"/>
        </pc:sldMasterMkLst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586151053" sldId="2147483661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2711166868" sldId="2147483662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3850580" sldId="2147483663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2019499029" sldId="2147483664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514132246" sldId="2147483665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2768745841" sldId="2147483666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4226446527" sldId="2147483667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3106705587" sldId="2147483668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3659796680" sldId="2147483669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1724679959" sldId="2147483670"/>
          </pc:sldLayoutMkLst>
        </pc:sldLayoutChg>
        <pc:sldLayoutChg chg="add del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3647659907" sldId="2147483660"/>
            <pc:sldLayoutMk cId="1763867883" sldId="2147483671"/>
          </pc:sldLayoutMkLst>
        </pc:sldLayoutChg>
      </pc:sldMasterChg>
      <pc:sldMasterChg chg="add addSldLayout modSldLayout">
        <pc:chgData name="Henrik Gammelsæther" userId="S::hengam29@o365.mrvgs.no::3bf4e1fd-342b-4572-922e-08e3bc825f18" providerId="AD" clId="Web-{CBF1C6FC-F217-46EF-C9A2-1E152C18AAD0}" dt="2020-12-06T12:22:50.498" v="39"/>
        <pc:sldMasterMkLst>
          <pc:docMk/>
          <pc:sldMasterMk cId="996278555" sldId="2147483672"/>
        </pc:sldMasterMkLst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329741750" sldId="2147483673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1351430130" sldId="2147483674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1668995968" sldId="2147483675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3010269661" sldId="2147483676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215521460" sldId="2147483677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2300812650" sldId="2147483678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2120266371" sldId="2147483679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3628830874" sldId="2147483680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728071091" sldId="2147483681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2778218205" sldId="2147483682"/>
          </pc:sldLayoutMkLst>
        </pc:sldLayoutChg>
        <pc:sldLayoutChg chg="add mod replId">
          <pc:chgData name="Henrik Gammelsæther" userId="S::hengam29@o365.mrvgs.no::3bf4e1fd-342b-4572-922e-08e3bc825f18" providerId="AD" clId="Web-{CBF1C6FC-F217-46EF-C9A2-1E152C18AAD0}" dt="2020-12-06T12:22:50.498" v="39"/>
          <pc:sldLayoutMkLst>
            <pc:docMk/>
            <pc:sldMasterMk cId="996278555" sldId="2147483672"/>
            <pc:sldLayoutMk cId="274550318" sldId="2147483683"/>
          </pc:sldLayoutMkLst>
        </pc:sldLayoutChg>
      </pc:sldMasterChg>
    </pc:docChg>
  </pc:docChgLst>
  <pc:docChgLst>
    <pc:chgData name="Henrik Gammelsæther" userId="3bf4e1fd-342b-4572-922e-08e3bc825f18" providerId="ADAL" clId="{E0627C40-1153-486B-9170-065B9E5D669F}"/>
    <pc:docChg chg="undo custSel mod addSld delSld modSld">
      <pc:chgData name="Henrik Gammelsæther" userId="3bf4e1fd-342b-4572-922e-08e3bc825f18" providerId="ADAL" clId="{E0627C40-1153-486B-9170-065B9E5D669F}" dt="2020-12-27T02:54:52.022" v="306" actId="20577"/>
      <pc:docMkLst>
        <pc:docMk/>
      </pc:docMkLst>
      <pc:sldChg chg="addSp modSp">
        <pc:chgData name="Henrik Gammelsæther" userId="3bf4e1fd-342b-4572-922e-08e3bc825f18" providerId="ADAL" clId="{E0627C40-1153-486B-9170-065B9E5D669F}" dt="2020-12-27T02:34:49.161" v="266" actId="1076"/>
        <pc:sldMkLst>
          <pc:docMk/>
          <pc:sldMk cId="0" sldId="258"/>
        </pc:sldMkLst>
        <pc:spChg chg="mod">
          <ac:chgData name="Henrik Gammelsæther" userId="3bf4e1fd-342b-4572-922e-08e3bc825f18" providerId="ADAL" clId="{E0627C40-1153-486B-9170-065B9E5D669F}" dt="2020-12-27T02:34:49.161" v="266" actId="1076"/>
          <ac:spMkLst>
            <pc:docMk/>
            <pc:sldMk cId="0" sldId="258"/>
            <ac:spMk id="2" creationId="{48BA9637-7141-4079-B604-C5CF9B777D9C}"/>
          </ac:spMkLst>
        </pc:spChg>
        <pc:spChg chg="add mod">
          <ac:chgData name="Henrik Gammelsæther" userId="3bf4e1fd-342b-4572-922e-08e3bc825f18" providerId="ADAL" clId="{E0627C40-1153-486B-9170-065B9E5D669F}" dt="2020-12-27T02:34:30.557" v="265" actId="1076"/>
          <ac:spMkLst>
            <pc:docMk/>
            <pc:sldMk cId="0" sldId="258"/>
            <ac:spMk id="4" creationId="{B92BB13D-7805-40D4-A5C5-81B604455FFB}"/>
          </ac:spMkLst>
        </pc:spChg>
      </pc:sldChg>
      <pc:sldChg chg="modSp">
        <pc:chgData name="Henrik Gammelsæther" userId="3bf4e1fd-342b-4572-922e-08e3bc825f18" providerId="ADAL" clId="{E0627C40-1153-486B-9170-065B9E5D669F}" dt="2020-12-27T02:54:52.022" v="306" actId="20577"/>
        <pc:sldMkLst>
          <pc:docMk/>
          <pc:sldMk cId="2608972090" sldId="259"/>
        </pc:sldMkLst>
        <pc:spChg chg="mod">
          <ac:chgData name="Henrik Gammelsæther" userId="3bf4e1fd-342b-4572-922e-08e3bc825f18" providerId="ADAL" clId="{E0627C40-1153-486B-9170-065B9E5D669F}" dt="2020-12-27T02:54:52.022" v="306" actId="20577"/>
          <ac:spMkLst>
            <pc:docMk/>
            <pc:sldMk cId="2608972090" sldId="259"/>
            <ac:spMk id="3" creationId="{B467F74D-BFAB-448F-84FA-A1F51E9A5CBA}"/>
          </ac:spMkLst>
        </pc:spChg>
      </pc:sldChg>
      <pc:sldChg chg="add del">
        <pc:chgData name="Henrik Gammelsæther" userId="3bf4e1fd-342b-4572-922e-08e3bc825f18" providerId="ADAL" clId="{E0627C40-1153-486B-9170-065B9E5D669F}" dt="2020-12-27T02:14:30.127" v="1" actId="2696"/>
        <pc:sldMkLst>
          <pc:docMk/>
          <pc:sldMk cId="1516009382" sldId="269"/>
        </pc:sldMkLst>
      </pc:sldChg>
      <pc:sldChg chg="addSp modSp add mod setBg">
        <pc:chgData name="Henrik Gammelsæther" userId="3bf4e1fd-342b-4572-922e-08e3bc825f18" providerId="ADAL" clId="{E0627C40-1153-486B-9170-065B9E5D669F}" dt="2020-12-27T02:21:42.918" v="233" actId="1076"/>
        <pc:sldMkLst>
          <pc:docMk/>
          <pc:sldMk cId="3269023035" sldId="269"/>
        </pc:sldMkLst>
        <pc:spChg chg="mod">
          <ac:chgData name="Henrik Gammelsæther" userId="3bf4e1fd-342b-4572-922e-08e3bc825f18" providerId="ADAL" clId="{E0627C40-1153-486B-9170-065B9E5D669F}" dt="2020-12-27T02:21:42.918" v="233" actId="1076"/>
          <ac:spMkLst>
            <pc:docMk/>
            <pc:sldMk cId="3269023035" sldId="269"/>
            <ac:spMk id="2" creationId="{51D079AB-1034-4D8C-82BD-712074EA5CED}"/>
          </ac:spMkLst>
        </pc:spChg>
        <pc:spChg chg="mod">
          <ac:chgData name="Henrik Gammelsæther" userId="3bf4e1fd-342b-4572-922e-08e3bc825f18" providerId="ADAL" clId="{E0627C40-1153-486B-9170-065B9E5D669F}" dt="2020-12-27T02:20:55.056" v="229" actId="20577"/>
          <ac:spMkLst>
            <pc:docMk/>
            <pc:sldMk cId="3269023035" sldId="269"/>
            <ac:spMk id="3" creationId="{6C1ED469-67B9-48A4-8CD2-D0F328A1E9FE}"/>
          </ac:spMkLst>
        </pc:spChg>
        <pc:spChg chg="add">
          <ac:chgData name="Henrik Gammelsæther" userId="3bf4e1fd-342b-4572-922e-08e3bc825f18" providerId="ADAL" clId="{E0627C40-1153-486B-9170-065B9E5D669F}" dt="2020-12-27T02:19:53.200" v="217" actId="26606"/>
          <ac:spMkLst>
            <pc:docMk/>
            <pc:sldMk cId="3269023035" sldId="269"/>
            <ac:spMk id="9" creationId="{9CC119E4-ED34-4807-82AC-18986D7B80F1}"/>
          </ac:spMkLst>
        </pc:spChg>
        <pc:spChg chg="add">
          <ac:chgData name="Henrik Gammelsæther" userId="3bf4e1fd-342b-4572-922e-08e3bc825f18" providerId="ADAL" clId="{E0627C40-1153-486B-9170-065B9E5D669F}" dt="2020-12-27T02:19:53.200" v="217" actId="26606"/>
          <ac:spMkLst>
            <pc:docMk/>
            <pc:sldMk cId="3269023035" sldId="269"/>
            <ac:spMk id="15" creationId="{73052665-B13E-4204-AAF1-3A7F35C104F3}"/>
          </ac:spMkLst>
        </pc:spChg>
        <pc:spChg chg="add">
          <ac:chgData name="Henrik Gammelsæther" userId="3bf4e1fd-342b-4572-922e-08e3bc825f18" providerId="ADAL" clId="{E0627C40-1153-486B-9170-065B9E5D669F}" dt="2020-12-27T02:19:53.200" v="217" actId="26606"/>
          <ac:spMkLst>
            <pc:docMk/>
            <pc:sldMk cId="3269023035" sldId="269"/>
            <ac:spMk id="17" creationId="{1289894C-0ADA-4BDE-A05C-938921B32758}"/>
          </ac:spMkLst>
        </pc:spChg>
        <pc:spChg chg="add">
          <ac:chgData name="Henrik Gammelsæther" userId="3bf4e1fd-342b-4572-922e-08e3bc825f18" providerId="ADAL" clId="{E0627C40-1153-486B-9170-065B9E5D669F}" dt="2020-12-27T02:19:53.200" v="217" actId="26606"/>
          <ac:spMkLst>
            <pc:docMk/>
            <pc:sldMk cId="3269023035" sldId="269"/>
            <ac:spMk id="19" creationId="{F4BB9FA5-B097-4A0E-9BB6-442AF8470BAE}"/>
          </ac:spMkLst>
        </pc:spChg>
        <pc:spChg chg="add">
          <ac:chgData name="Henrik Gammelsæther" userId="3bf4e1fd-342b-4572-922e-08e3bc825f18" providerId="ADAL" clId="{E0627C40-1153-486B-9170-065B9E5D669F}" dt="2020-12-27T02:19:53.200" v="217" actId="26606"/>
          <ac:spMkLst>
            <pc:docMk/>
            <pc:sldMk cId="3269023035" sldId="269"/>
            <ac:spMk id="21" creationId="{13BD6F0D-CD23-489D-9F00-71B6A4CC9D5F}"/>
          </ac:spMkLst>
        </pc:spChg>
        <pc:picChg chg="add">
          <ac:chgData name="Henrik Gammelsæther" userId="3bf4e1fd-342b-4572-922e-08e3bc825f18" providerId="ADAL" clId="{E0627C40-1153-486B-9170-065B9E5D669F}" dt="2020-12-27T02:19:53.200" v="217" actId="26606"/>
          <ac:picMkLst>
            <pc:docMk/>
            <pc:sldMk cId="3269023035" sldId="269"/>
            <ac:picMk id="5" creationId="{FEEA47E4-5E69-4D6D-B937-FAC5EC80DEC2}"/>
          </ac:picMkLst>
        </pc:picChg>
        <pc:picChg chg="add">
          <ac:chgData name="Henrik Gammelsæther" userId="3bf4e1fd-342b-4572-922e-08e3bc825f18" providerId="ADAL" clId="{E0627C40-1153-486B-9170-065B9E5D669F}" dt="2020-12-27T02:19:53.200" v="217" actId="26606"/>
          <ac:picMkLst>
            <pc:docMk/>
            <pc:sldMk cId="3269023035" sldId="269"/>
            <ac:picMk id="11" creationId="{4EFBB712-7987-4801-925F-1581897E3367}"/>
          </ac:picMkLst>
        </pc:picChg>
        <pc:picChg chg="add">
          <ac:chgData name="Henrik Gammelsæther" userId="3bf4e1fd-342b-4572-922e-08e3bc825f18" providerId="ADAL" clId="{E0627C40-1153-486B-9170-065B9E5D669F}" dt="2020-12-27T02:19:53.200" v="217" actId="26606"/>
          <ac:picMkLst>
            <pc:docMk/>
            <pc:sldMk cId="3269023035" sldId="269"/>
            <ac:picMk id="13" creationId="{6BC30D49-073C-4A06-BB8A-C45E21A2550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5DFAD6-6604-48A1-BBEE-F36D1F08F7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DACDDE9-B5AE-4ED7-90C9-97035B9651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" panose="020B0604020202020204"/>
            </a:rPr>
            <a:t>Jeg ønsker at folk </a:t>
          </a:r>
          <a:r>
            <a:rPr lang="en-US" dirty="0" err="1">
              <a:latin typeface="Arial" panose="020B0604020202020204"/>
            </a:rPr>
            <a:t>får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en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mer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oversiktlig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nettside</a:t>
          </a:r>
          <a:r>
            <a:rPr lang="en-US" dirty="0">
              <a:latin typeface="Arial" panose="020B0604020202020204"/>
            </a:rPr>
            <a:t> for </a:t>
          </a:r>
          <a:r>
            <a:rPr lang="en-US" dirty="0" err="1">
              <a:latin typeface="Arial" panose="020B0604020202020204"/>
            </a:rPr>
            <a:t>denne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festivalen</a:t>
          </a:r>
          <a:r>
            <a:rPr lang="en-US" dirty="0">
              <a:latin typeface="Arial" panose="020B0604020202020204"/>
            </a:rPr>
            <a:t>.</a:t>
          </a:r>
        </a:p>
      </dgm:t>
    </dgm:pt>
    <dgm:pt modelId="{87DC4D97-2599-4701-8FC7-4D7E5FA53B36}" type="parTrans" cxnId="{41DF2354-E4BF-4D87-B097-F83ED93761F4}">
      <dgm:prSet/>
      <dgm:spPr/>
      <dgm:t>
        <a:bodyPr/>
        <a:lstStyle/>
        <a:p>
          <a:endParaRPr lang="en-US"/>
        </a:p>
      </dgm:t>
    </dgm:pt>
    <dgm:pt modelId="{9984EA81-801B-4308-9120-68D13B7C693A}" type="sibTrans" cxnId="{41DF2354-E4BF-4D87-B097-F83ED93761F4}">
      <dgm:prSet/>
      <dgm:spPr/>
      <dgm:t>
        <a:bodyPr/>
        <a:lstStyle/>
        <a:p>
          <a:endParaRPr lang="en-US"/>
        </a:p>
      </dgm:t>
    </dgm:pt>
    <dgm:pt modelId="{10C96ADC-1565-4271-BEBB-827DE52FB8A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dirty="0" err="1">
              <a:latin typeface="Arial" panose="020B0604020202020204"/>
            </a:rPr>
            <a:t>Målgruppa</a:t>
          </a:r>
          <a:r>
            <a:rPr lang="en-US" dirty="0">
              <a:latin typeface="Arial" panose="020B0604020202020204"/>
            </a:rPr>
            <a:t> er </a:t>
          </a:r>
          <a:r>
            <a:rPr lang="en-US" dirty="0" err="1">
              <a:latin typeface="Arial" panose="020B0604020202020204"/>
            </a:rPr>
            <a:t>ungdommer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fra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alderen</a:t>
          </a:r>
          <a:r>
            <a:rPr lang="en-US" dirty="0">
              <a:latin typeface="Arial" panose="020B0604020202020204"/>
            </a:rPr>
            <a:t> 18-26 </a:t>
          </a:r>
          <a:r>
            <a:rPr lang="en-US" dirty="0" err="1">
              <a:latin typeface="Arial" panose="020B0604020202020204"/>
            </a:rPr>
            <a:t>år</a:t>
          </a:r>
          <a:r>
            <a:rPr lang="en-US" dirty="0">
              <a:latin typeface="Arial" panose="020B0604020202020204"/>
            </a:rPr>
            <a:t>. </a:t>
          </a:r>
          <a:r>
            <a:rPr lang="en-US" dirty="0" err="1">
              <a:latin typeface="Arial" panose="020B0604020202020204"/>
            </a:rPr>
            <a:t>Eventuelt</a:t>
          </a:r>
          <a:r>
            <a:rPr lang="en-US" dirty="0">
              <a:latin typeface="Arial" panose="020B0604020202020204"/>
            </a:rPr>
            <a:t> folk over 26 </a:t>
          </a:r>
          <a:r>
            <a:rPr lang="en-US" dirty="0" err="1">
              <a:latin typeface="Arial" panose="020B0604020202020204"/>
            </a:rPr>
            <a:t>år</a:t>
          </a:r>
          <a:r>
            <a:rPr lang="en-US" dirty="0">
              <a:latin typeface="Arial" panose="020B0604020202020204"/>
            </a:rPr>
            <a:t>.</a:t>
          </a:r>
          <a:endParaRPr lang="en-US" dirty="0"/>
        </a:p>
      </dgm:t>
    </dgm:pt>
    <dgm:pt modelId="{06AC9E92-7981-49EB-97A8-0D303D939CEC}" type="parTrans" cxnId="{6115AD0A-948A-407C-916D-6390CABD1A62}">
      <dgm:prSet/>
      <dgm:spPr/>
      <dgm:t>
        <a:bodyPr/>
        <a:lstStyle/>
        <a:p>
          <a:endParaRPr lang="en-US"/>
        </a:p>
      </dgm:t>
    </dgm:pt>
    <dgm:pt modelId="{FE6430EF-B1B1-42EC-88B2-45138A461B26}" type="sibTrans" cxnId="{6115AD0A-948A-407C-916D-6390CABD1A62}">
      <dgm:prSet/>
      <dgm:spPr/>
      <dgm:t>
        <a:bodyPr/>
        <a:lstStyle/>
        <a:p>
          <a:endParaRPr lang="en-US"/>
        </a:p>
      </dgm:t>
    </dgm:pt>
    <dgm:pt modelId="{26702A10-2D77-43E3-A118-43982A1AF8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dirty="0">
              <a:latin typeface="Arial"/>
              <a:cs typeface="Arial"/>
            </a:rPr>
            <a:t>Hovedinnholdet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er</a:t>
          </a:r>
          <a:r>
            <a:rPr lang="en-US">
              <a:latin typeface="Arial" panose="020B0604020202020204"/>
            </a:rPr>
            <a:t> Coachella, </a:t>
          </a:r>
          <a:r>
            <a:rPr lang="en-US" dirty="0" err="1">
              <a:latin typeface="Arial" panose="020B0604020202020204"/>
            </a:rPr>
            <a:t>informasjon</a:t>
          </a:r>
          <a:r>
            <a:rPr lang="en-US" dirty="0">
              <a:latin typeface="Arial" panose="020B0604020202020204"/>
            </a:rPr>
            <a:t> om Coachella, programmet, hvor det ligger </a:t>
          </a:r>
          <a:r>
            <a:rPr lang="en-US" dirty="0" err="1">
              <a:latin typeface="Arial" panose="020B0604020202020204"/>
            </a:rPr>
            <a:t>og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hva</a:t>
          </a:r>
          <a:r>
            <a:rPr lang="en-US" dirty="0">
              <a:latin typeface="Arial" panose="020B0604020202020204"/>
            </a:rPr>
            <a:t> man </a:t>
          </a:r>
          <a:r>
            <a:rPr lang="en-US" dirty="0" err="1">
              <a:latin typeface="Arial" panose="020B0604020202020204"/>
            </a:rPr>
            <a:t>kan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spise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og</a:t>
          </a:r>
          <a:r>
            <a:rPr lang="en-US" dirty="0">
              <a:latin typeface="Arial" panose="020B0604020202020204"/>
            </a:rPr>
            <a:t> </a:t>
          </a:r>
          <a:r>
            <a:rPr lang="en-US" dirty="0" err="1">
              <a:latin typeface="Arial" panose="020B0604020202020204"/>
            </a:rPr>
            <a:t>drikke</a:t>
          </a:r>
          <a:r>
            <a:rPr lang="en-US" dirty="0">
              <a:latin typeface="Arial" panose="020B0604020202020204"/>
            </a:rPr>
            <a:t> der.</a:t>
          </a:r>
          <a:endParaRPr lang="en-US" dirty="0"/>
        </a:p>
      </dgm:t>
    </dgm:pt>
    <dgm:pt modelId="{A19CF1D0-3596-4A95-A916-B80E70FBF749}" type="parTrans" cxnId="{2F60E93A-71D2-46F6-A35E-E60E5A1BE16E}">
      <dgm:prSet/>
      <dgm:spPr/>
      <dgm:t>
        <a:bodyPr/>
        <a:lstStyle/>
        <a:p>
          <a:endParaRPr lang="en-US"/>
        </a:p>
      </dgm:t>
    </dgm:pt>
    <dgm:pt modelId="{D3AF3839-96A6-4AD7-B43A-2E7100A9CFE9}" type="sibTrans" cxnId="{2F60E93A-71D2-46F6-A35E-E60E5A1BE16E}">
      <dgm:prSet/>
      <dgm:spPr/>
      <dgm:t>
        <a:bodyPr/>
        <a:lstStyle/>
        <a:p>
          <a:endParaRPr lang="en-US"/>
        </a:p>
      </dgm:t>
    </dgm:pt>
    <dgm:pt modelId="{8A9C5BFD-4676-4C54-A5A4-1BD539CBE085}" type="pres">
      <dgm:prSet presAssocID="{815DFAD6-6604-48A1-BBEE-F36D1F08F71E}" presName="root" presStyleCnt="0">
        <dgm:presLayoutVars>
          <dgm:dir/>
          <dgm:resizeHandles val="exact"/>
        </dgm:presLayoutVars>
      </dgm:prSet>
      <dgm:spPr/>
    </dgm:pt>
    <dgm:pt modelId="{20EFE7D5-6DE9-4937-BBB9-9DE983E6742B}" type="pres">
      <dgm:prSet presAssocID="{7DACDDE9-B5AE-4ED7-90C9-97035B9651CE}" presName="compNode" presStyleCnt="0"/>
      <dgm:spPr/>
    </dgm:pt>
    <dgm:pt modelId="{454CEFA5-A0E3-4A04-9609-E315699B61BA}" type="pres">
      <dgm:prSet presAssocID="{7DACDDE9-B5AE-4ED7-90C9-97035B9651CE}" presName="iconBgRect" presStyleLbl="bgShp" presStyleIdx="0" presStyleCnt="3"/>
      <dgm:spPr/>
    </dgm:pt>
    <dgm:pt modelId="{B15FF995-C34B-43CD-A7BD-1E0ED4C10B80}" type="pres">
      <dgm:prSet presAssocID="{7DACDDE9-B5AE-4ED7-90C9-97035B9651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ål"/>
        </a:ext>
      </dgm:extLst>
    </dgm:pt>
    <dgm:pt modelId="{2109678B-0F8C-405D-8854-FC14EE908EA3}" type="pres">
      <dgm:prSet presAssocID="{7DACDDE9-B5AE-4ED7-90C9-97035B9651CE}" presName="spaceRect" presStyleCnt="0"/>
      <dgm:spPr/>
    </dgm:pt>
    <dgm:pt modelId="{BE4BACD6-2802-4D45-8E5D-C6CCCAD1EC35}" type="pres">
      <dgm:prSet presAssocID="{7DACDDE9-B5AE-4ED7-90C9-97035B9651CE}" presName="textRect" presStyleLbl="revTx" presStyleIdx="0" presStyleCnt="3">
        <dgm:presLayoutVars>
          <dgm:chMax val="1"/>
          <dgm:chPref val="1"/>
        </dgm:presLayoutVars>
      </dgm:prSet>
      <dgm:spPr/>
    </dgm:pt>
    <dgm:pt modelId="{84F8C140-5BFE-4D49-B7C4-80A210D1DE80}" type="pres">
      <dgm:prSet presAssocID="{9984EA81-801B-4308-9120-68D13B7C693A}" presName="sibTrans" presStyleCnt="0"/>
      <dgm:spPr/>
    </dgm:pt>
    <dgm:pt modelId="{444DD43D-315A-4A78-8145-C8089929BB76}" type="pres">
      <dgm:prSet presAssocID="{10C96ADC-1565-4271-BEBB-827DE52FB8A0}" presName="compNode" presStyleCnt="0"/>
      <dgm:spPr/>
    </dgm:pt>
    <dgm:pt modelId="{15462237-882E-4F85-861D-49DD27EE111A}" type="pres">
      <dgm:prSet presAssocID="{10C96ADC-1565-4271-BEBB-827DE52FB8A0}" presName="iconBgRect" presStyleLbl="bgShp" presStyleIdx="1" presStyleCnt="3"/>
      <dgm:spPr/>
    </dgm:pt>
    <dgm:pt modelId="{39A93776-EBF9-43CF-A56C-DF2CC1220F85}" type="pres">
      <dgm:prSet presAssocID="{10C96ADC-1565-4271-BEBB-827DE52FB8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ter"/>
        </a:ext>
      </dgm:extLst>
    </dgm:pt>
    <dgm:pt modelId="{6B4FEE6D-8004-4832-BADF-F5615DDEB522}" type="pres">
      <dgm:prSet presAssocID="{10C96ADC-1565-4271-BEBB-827DE52FB8A0}" presName="spaceRect" presStyleCnt="0"/>
      <dgm:spPr/>
    </dgm:pt>
    <dgm:pt modelId="{CE637B67-E074-4142-98B5-594045FF73DA}" type="pres">
      <dgm:prSet presAssocID="{10C96ADC-1565-4271-BEBB-827DE52FB8A0}" presName="textRect" presStyleLbl="revTx" presStyleIdx="1" presStyleCnt="3">
        <dgm:presLayoutVars>
          <dgm:chMax val="1"/>
          <dgm:chPref val="1"/>
        </dgm:presLayoutVars>
      </dgm:prSet>
      <dgm:spPr/>
    </dgm:pt>
    <dgm:pt modelId="{29297AF2-E557-4ADD-85C6-4702EB4A4E70}" type="pres">
      <dgm:prSet presAssocID="{FE6430EF-B1B1-42EC-88B2-45138A461B26}" presName="sibTrans" presStyleCnt="0"/>
      <dgm:spPr/>
    </dgm:pt>
    <dgm:pt modelId="{9B8A1CDD-74E8-4B71-81FC-66A8B6113E47}" type="pres">
      <dgm:prSet presAssocID="{26702A10-2D77-43E3-A118-43982A1AF80D}" presName="compNode" presStyleCnt="0"/>
      <dgm:spPr/>
    </dgm:pt>
    <dgm:pt modelId="{1FB506A7-DEC8-4C1C-9214-F6521A2CE973}" type="pres">
      <dgm:prSet presAssocID="{26702A10-2D77-43E3-A118-43982A1AF80D}" presName="iconBgRect" presStyleLbl="bgShp" presStyleIdx="2" presStyleCnt="3"/>
      <dgm:spPr/>
    </dgm:pt>
    <dgm:pt modelId="{412FD781-9055-4C7A-8370-D0C743C6F4A2}" type="pres">
      <dgm:prSet presAssocID="{26702A10-2D77-43E3-A118-43982A1AF8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merking"/>
        </a:ext>
      </dgm:extLst>
    </dgm:pt>
    <dgm:pt modelId="{70A3EC20-E2D2-4B73-90B7-86584A1A4EB6}" type="pres">
      <dgm:prSet presAssocID="{26702A10-2D77-43E3-A118-43982A1AF80D}" presName="spaceRect" presStyleCnt="0"/>
      <dgm:spPr/>
    </dgm:pt>
    <dgm:pt modelId="{1AF1C385-D4EE-4F69-917A-7791784088EA}" type="pres">
      <dgm:prSet presAssocID="{26702A10-2D77-43E3-A118-43982A1AF80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15AD0A-948A-407C-916D-6390CABD1A62}" srcId="{815DFAD6-6604-48A1-BBEE-F36D1F08F71E}" destId="{10C96ADC-1565-4271-BEBB-827DE52FB8A0}" srcOrd="1" destOrd="0" parTransId="{06AC9E92-7981-49EB-97A8-0D303D939CEC}" sibTransId="{FE6430EF-B1B1-42EC-88B2-45138A461B26}"/>
    <dgm:cxn modelId="{E8FC650B-459E-4D5A-A2EF-AA04D8044193}" type="presOf" srcId="{815DFAD6-6604-48A1-BBEE-F36D1F08F71E}" destId="{8A9C5BFD-4676-4C54-A5A4-1BD539CBE085}" srcOrd="0" destOrd="0" presId="urn:microsoft.com/office/officeart/2018/5/layout/IconCircleLabelList"/>
    <dgm:cxn modelId="{04DB0D31-B1E3-439D-BE91-D355084A47E6}" type="presOf" srcId="{10C96ADC-1565-4271-BEBB-827DE52FB8A0}" destId="{CE637B67-E074-4142-98B5-594045FF73DA}" srcOrd="0" destOrd="0" presId="urn:microsoft.com/office/officeart/2018/5/layout/IconCircleLabelList"/>
    <dgm:cxn modelId="{2F60E93A-71D2-46F6-A35E-E60E5A1BE16E}" srcId="{815DFAD6-6604-48A1-BBEE-F36D1F08F71E}" destId="{26702A10-2D77-43E3-A118-43982A1AF80D}" srcOrd="2" destOrd="0" parTransId="{A19CF1D0-3596-4A95-A916-B80E70FBF749}" sibTransId="{D3AF3839-96A6-4AD7-B43A-2E7100A9CFE9}"/>
    <dgm:cxn modelId="{425B0E5B-1281-48AF-9E75-B994BD419CC2}" type="presOf" srcId="{26702A10-2D77-43E3-A118-43982A1AF80D}" destId="{1AF1C385-D4EE-4F69-917A-7791784088EA}" srcOrd="0" destOrd="0" presId="urn:microsoft.com/office/officeart/2018/5/layout/IconCircleLabelList"/>
    <dgm:cxn modelId="{41DF2354-E4BF-4D87-B097-F83ED93761F4}" srcId="{815DFAD6-6604-48A1-BBEE-F36D1F08F71E}" destId="{7DACDDE9-B5AE-4ED7-90C9-97035B9651CE}" srcOrd="0" destOrd="0" parTransId="{87DC4D97-2599-4701-8FC7-4D7E5FA53B36}" sibTransId="{9984EA81-801B-4308-9120-68D13B7C693A}"/>
    <dgm:cxn modelId="{683C67A0-F96F-42C5-A134-4C8E501A4665}" type="presOf" srcId="{7DACDDE9-B5AE-4ED7-90C9-97035B9651CE}" destId="{BE4BACD6-2802-4D45-8E5D-C6CCCAD1EC35}" srcOrd="0" destOrd="0" presId="urn:microsoft.com/office/officeart/2018/5/layout/IconCircleLabelList"/>
    <dgm:cxn modelId="{EE100337-5F7D-4A5F-85E7-E47D4EFE3C80}" type="presParOf" srcId="{8A9C5BFD-4676-4C54-A5A4-1BD539CBE085}" destId="{20EFE7D5-6DE9-4937-BBB9-9DE983E6742B}" srcOrd="0" destOrd="0" presId="urn:microsoft.com/office/officeart/2018/5/layout/IconCircleLabelList"/>
    <dgm:cxn modelId="{38472D79-ABEC-4623-A918-C5F31FB991E0}" type="presParOf" srcId="{20EFE7D5-6DE9-4937-BBB9-9DE983E6742B}" destId="{454CEFA5-A0E3-4A04-9609-E315699B61BA}" srcOrd="0" destOrd="0" presId="urn:microsoft.com/office/officeart/2018/5/layout/IconCircleLabelList"/>
    <dgm:cxn modelId="{234C4E59-A77E-43E0-A999-8CAB35139DFB}" type="presParOf" srcId="{20EFE7D5-6DE9-4937-BBB9-9DE983E6742B}" destId="{B15FF995-C34B-43CD-A7BD-1E0ED4C10B80}" srcOrd="1" destOrd="0" presId="urn:microsoft.com/office/officeart/2018/5/layout/IconCircleLabelList"/>
    <dgm:cxn modelId="{C118D398-5C02-4AAF-B21D-06B4B68F3AE3}" type="presParOf" srcId="{20EFE7D5-6DE9-4937-BBB9-9DE983E6742B}" destId="{2109678B-0F8C-405D-8854-FC14EE908EA3}" srcOrd="2" destOrd="0" presId="urn:microsoft.com/office/officeart/2018/5/layout/IconCircleLabelList"/>
    <dgm:cxn modelId="{4F437E80-078D-4C3F-AE83-72AB83D93AA2}" type="presParOf" srcId="{20EFE7D5-6DE9-4937-BBB9-9DE983E6742B}" destId="{BE4BACD6-2802-4D45-8E5D-C6CCCAD1EC35}" srcOrd="3" destOrd="0" presId="urn:microsoft.com/office/officeart/2018/5/layout/IconCircleLabelList"/>
    <dgm:cxn modelId="{EBE07BFC-479A-43CC-9D3B-FD056DEF275E}" type="presParOf" srcId="{8A9C5BFD-4676-4C54-A5A4-1BD539CBE085}" destId="{84F8C140-5BFE-4D49-B7C4-80A210D1DE80}" srcOrd="1" destOrd="0" presId="urn:microsoft.com/office/officeart/2018/5/layout/IconCircleLabelList"/>
    <dgm:cxn modelId="{9C5791A3-9B0B-429A-8A4F-7F7E962D1E3C}" type="presParOf" srcId="{8A9C5BFD-4676-4C54-A5A4-1BD539CBE085}" destId="{444DD43D-315A-4A78-8145-C8089929BB76}" srcOrd="2" destOrd="0" presId="urn:microsoft.com/office/officeart/2018/5/layout/IconCircleLabelList"/>
    <dgm:cxn modelId="{AD60869E-B2F5-4030-B826-77CCA12FFAAC}" type="presParOf" srcId="{444DD43D-315A-4A78-8145-C8089929BB76}" destId="{15462237-882E-4F85-861D-49DD27EE111A}" srcOrd="0" destOrd="0" presId="urn:microsoft.com/office/officeart/2018/5/layout/IconCircleLabelList"/>
    <dgm:cxn modelId="{1DB00097-302D-42E2-A958-3474AE94FBA7}" type="presParOf" srcId="{444DD43D-315A-4A78-8145-C8089929BB76}" destId="{39A93776-EBF9-43CF-A56C-DF2CC1220F85}" srcOrd="1" destOrd="0" presId="urn:microsoft.com/office/officeart/2018/5/layout/IconCircleLabelList"/>
    <dgm:cxn modelId="{647EA14D-FC38-41D5-B52B-CCA661E1473D}" type="presParOf" srcId="{444DD43D-315A-4A78-8145-C8089929BB76}" destId="{6B4FEE6D-8004-4832-BADF-F5615DDEB522}" srcOrd="2" destOrd="0" presId="urn:microsoft.com/office/officeart/2018/5/layout/IconCircleLabelList"/>
    <dgm:cxn modelId="{A4DC721E-BE98-4F36-9A97-0C49D667E65A}" type="presParOf" srcId="{444DD43D-315A-4A78-8145-C8089929BB76}" destId="{CE637B67-E074-4142-98B5-594045FF73DA}" srcOrd="3" destOrd="0" presId="urn:microsoft.com/office/officeart/2018/5/layout/IconCircleLabelList"/>
    <dgm:cxn modelId="{94AF1922-8CD1-437D-AC74-413D986BAD18}" type="presParOf" srcId="{8A9C5BFD-4676-4C54-A5A4-1BD539CBE085}" destId="{29297AF2-E557-4ADD-85C6-4702EB4A4E70}" srcOrd="3" destOrd="0" presId="urn:microsoft.com/office/officeart/2018/5/layout/IconCircleLabelList"/>
    <dgm:cxn modelId="{8749AA32-8697-48CB-8EB7-7E22B441673F}" type="presParOf" srcId="{8A9C5BFD-4676-4C54-A5A4-1BD539CBE085}" destId="{9B8A1CDD-74E8-4B71-81FC-66A8B6113E47}" srcOrd="4" destOrd="0" presId="urn:microsoft.com/office/officeart/2018/5/layout/IconCircleLabelList"/>
    <dgm:cxn modelId="{889E7EE5-B203-4BF9-8268-C7463C72F1DC}" type="presParOf" srcId="{9B8A1CDD-74E8-4B71-81FC-66A8B6113E47}" destId="{1FB506A7-DEC8-4C1C-9214-F6521A2CE973}" srcOrd="0" destOrd="0" presId="urn:microsoft.com/office/officeart/2018/5/layout/IconCircleLabelList"/>
    <dgm:cxn modelId="{084694D9-964E-4EE9-B30C-3D7E0F514287}" type="presParOf" srcId="{9B8A1CDD-74E8-4B71-81FC-66A8B6113E47}" destId="{412FD781-9055-4C7A-8370-D0C743C6F4A2}" srcOrd="1" destOrd="0" presId="urn:microsoft.com/office/officeart/2018/5/layout/IconCircleLabelList"/>
    <dgm:cxn modelId="{325DB082-2082-4D5A-B283-DF4E0060EBAF}" type="presParOf" srcId="{9B8A1CDD-74E8-4B71-81FC-66A8B6113E47}" destId="{70A3EC20-E2D2-4B73-90B7-86584A1A4EB6}" srcOrd="2" destOrd="0" presId="urn:microsoft.com/office/officeart/2018/5/layout/IconCircleLabelList"/>
    <dgm:cxn modelId="{482B78C6-CC72-4ACE-B680-AE5B14475B92}" type="presParOf" srcId="{9B8A1CDD-74E8-4B71-81FC-66A8B6113E47}" destId="{1AF1C385-D4EE-4F69-917A-7791784088E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CEFA5-A0E3-4A04-9609-E315699B61BA}">
      <dsp:nvSpPr>
        <dsp:cNvPr id="0" name=""/>
        <dsp:cNvSpPr/>
      </dsp:nvSpPr>
      <dsp:spPr>
        <a:xfrm>
          <a:off x="409808" y="541025"/>
          <a:ext cx="1269562" cy="1269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FF995-C34B-43CD-A7BD-1E0ED4C10B80}">
      <dsp:nvSpPr>
        <dsp:cNvPr id="0" name=""/>
        <dsp:cNvSpPr/>
      </dsp:nvSpPr>
      <dsp:spPr>
        <a:xfrm>
          <a:off x="680371" y="811587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BACD6-2802-4D45-8E5D-C6CCCAD1EC35}">
      <dsp:nvSpPr>
        <dsp:cNvPr id="0" name=""/>
        <dsp:cNvSpPr/>
      </dsp:nvSpPr>
      <dsp:spPr>
        <a:xfrm>
          <a:off x="3965" y="2206025"/>
          <a:ext cx="2081250" cy="965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rial" panose="020B0604020202020204"/>
            </a:rPr>
            <a:t>Jeg ønsker at folk </a:t>
          </a:r>
          <a:r>
            <a:rPr lang="en-US" sz="1100" kern="1200" dirty="0" err="1">
              <a:latin typeface="Arial" panose="020B0604020202020204"/>
            </a:rPr>
            <a:t>får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en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mer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oversiktlig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nettside</a:t>
          </a:r>
          <a:r>
            <a:rPr lang="en-US" sz="1100" kern="1200" dirty="0">
              <a:latin typeface="Arial" panose="020B0604020202020204"/>
            </a:rPr>
            <a:t> for </a:t>
          </a:r>
          <a:r>
            <a:rPr lang="en-US" sz="1100" kern="1200" dirty="0" err="1">
              <a:latin typeface="Arial" panose="020B0604020202020204"/>
            </a:rPr>
            <a:t>denne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festivalen</a:t>
          </a:r>
          <a:r>
            <a:rPr lang="en-US" sz="1100" kern="1200" dirty="0">
              <a:latin typeface="Arial" panose="020B0604020202020204"/>
            </a:rPr>
            <a:t>.</a:t>
          </a:r>
        </a:p>
      </dsp:txBody>
      <dsp:txXfrm>
        <a:off x="3965" y="2206025"/>
        <a:ext cx="2081250" cy="965039"/>
      </dsp:txXfrm>
    </dsp:sp>
    <dsp:sp modelId="{15462237-882E-4F85-861D-49DD27EE111A}">
      <dsp:nvSpPr>
        <dsp:cNvPr id="0" name=""/>
        <dsp:cNvSpPr/>
      </dsp:nvSpPr>
      <dsp:spPr>
        <a:xfrm>
          <a:off x="2855277" y="541025"/>
          <a:ext cx="1269562" cy="1269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93776-EBF9-43CF-A56C-DF2CC1220F85}">
      <dsp:nvSpPr>
        <dsp:cNvPr id="0" name=""/>
        <dsp:cNvSpPr/>
      </dsp:nvSpPr>
      <dsp:spPr>
        <a:xfrm>
          <a:off x="3125840" y="811587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37B67-E074-4142-98B5-594045FF73DA}">
      <dsp:nvSpPr>
        <dsp:cNvPr id="0" name=""/>
        <dsp:cNvSpPr/>
      </dsp:nvSpPr>
      <dsp:spPr>
        <a:xfrm>
          <a:off x="2449434" y="2206025"/>
          <a:ext cx="2081250" cy="965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kern="1200" dirty="0" err="1">
              <a:latin typeface="Arial" panose="020B0604020202020204"/>
            </a:rPr>
            <a:t>Målgruppa</a:t>
          </a:r>
          <a:r>
            <a:rPr lang="en-US" sz="1100" kern="1200" dirty="0">
              <a:latin typeface="Arial" panose="020B0604020202020204"/>
            </a:rPr>
            <a:t> er </a:t>
          </a:r>
          <a:r>
            <a:rPr lang="en-US" sz="1100" kern="1200" dirty="0" err="1">
              <a:latin typeface="Arial" panose="020B0604020202020204"/>
            </a:rPr>
            <a:t>ungdommer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fra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alderen</a:t>
          </a:r>
          <a:r>
            <a:rPr lang="en-US" sz="1100" kern="1200" dirty="0">
              <a:latin typeface="Arial" panose="020B0604020202020204"/>
            </a:rPr>
            <a:t> 18-26 </a:t>
          </a:r>
          <a:r>
            <a:rPr lang="en-US" sz="1100" kern="1200" dirty="0" err="1">
              <a:latin typeface="Arial" panose="020B0604020202020204"/>
            </a:rPr>
            <a:t>år</a:t>
          </a:r>
          <a:r>
            <a:rPr lang="en-US" sz="1100" kern="1200" dirty="0">
              <a:latin typeface="Arial" panose="020B0604020202020204"/>
            </a:rPr>
            <a:t>. </a:t>
          </a:r>
          <a:r>
            <a:rPr lang="en-US" sz="1100" kern="1200" dirty="0" err="1">
              <a:latin typeface="Arial" panose="020B0604020202020204"/>
            </a:rPr>
            <a:t>Eventuelt</a:t>
          </a:r>
          <a:r>
            <a:rPr lang="en-US" sz="1100" kern="1200" dirty="0">
              <a:latin typeface="Arial" panose="020B0604020202020204"/>
            </a:rPr>
            <a:t> folk over 26 </a:t>
          </a:r>
          <a:r>
            <a:rPr lang="en-US" sz="1100" kern="1200" dirty="0" err="1">
              <a:latin typeface="Arial" panose="020B0604020202020204"/>
            </a:rPr>
            <a:t>år</a:t>
          </a:r>
          <a:r>
            <a:rPr lang="en-US" sz="1100" kern="1200" dirty="0">
              <a:latin typeface="Arial" panose="020B0604020202020204"/>
            </a:rPr>
            <a:t>.</a:t>
          </a:r>
          <a:endParaRPr lang="en-US" sz="1100" kern="1200" dirty="0"/>
        </a:p>
      </dsp:txBody>
      <dsp:txXfrm>
        <a:off x="2449434" y="2206025"/>
        <a:ext cx="2081250" cy="965039"/>
      </dsp:txXfrm>
    </dsp:sp>
    <dsp:sp modelId="{1FB506A7-DEC8-4C1C-9214-F6521A2CE973}">
      <dsp:nvSpPr>
        <dsp:cNvPr id="0" name=""/>
        <dsp:cNvSpPr/>
      </dsp:nvSpPr>
      <dsp:spPr>
        <a:xfrm>
          <a:off x="5300746" y="541025"/>
          <a:ext cx="1269562" cy="1269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FD781-9055-4C7A-8370-D0C743C6F4A2}">
      <dsp:nvSpPr>
        <dsp:cNvPr id="0" name=""/>
        <dsp:cNvSpPr/>
      </dsp:nvSpPr>
      <dsp:spPr>
        <a:xfrm>
          <a:off x="5571308" y="811587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1C385-D4EE-4F69-917A-7791784088EA}">
      <dsp:nvSpPr>
        <dsp:cNvPr id="0" name=""/>
        <dsp:cNvSpPr/>
      </dsp:nvSpPr>
      <dsp:spPr>
        <a:xfrm>
          <a:off x="4894902" y="2206025"/>
          <a:ext cx="2081250" cy="965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kern="1200" dirty="0">
              <a:latin typeface="Arial"/>
              <a:cs typeface="Arial"/>
            </a:rPr>
            <a:t>Hovedinnholdet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er</a:t>
          </a:r>
          <a:r>
            <a:rPr lang="en-US" sz="1100" kern="1200">
              <a:latin typeface="Arial" panose="020B0604020202020204"/>
            </a:rPr>
            <a:t> Coachella, </a:t>
          </a:r>
          <a:r>
            <a:rPr lang="en-US" sz="1100" kern="1200" dirty="0" err="1">
              <a:latin typeface="Arial" panose="020B0604020202020204"/>
            </a:rPr>
            <a:t>informasjon</a:t>
          </a:r>
          <a:r>
            <a:rPr lang="en-US" sz="1100" kern="1200" dirty="0">
              <a:latin typeface="Arial" panose="020B0604020202020204"/>
            </a:rPr>
            <a:t> om Coachella, programmet, hvor det ligger </a:t>
          </a:r>
          <a:r>
            <a:rPr lang="en-US" sz="1100" kern="1200" dirty="0" err="1">
              <a:latin typeface="Arial" panose="020B0604020202020204"/>
            </a:rPr>
            <a:t>og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hva</a:t>
          </a:r>
          <a:r>
            <a:rPr lang="en-US" sz="1100" kern="1200" dirty="0">
              <a:latin typeface="Arial" panose="020B0604020202020204"/>
            </a:rPr>
            <a:t> man </a:t>
          </a:r>
          <a:r>
            <a:rPr lang="en-US" sz="1100" kern="1200" dirty="0" err="1">
              <a:latin typeface="Arial" panose="020B0604020202020204"/>
            </a:rPr>
            <a:t>kan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spise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og</a:t>
          </a:r>
          <a:r>
            <a:rPr lang="en-US" sz="1100" kern="1200" dirty="0">
              <a:latin typeface="Arial" panose="020B0604020202020204"/>
            </a:rPr>
            <a:t> </a:t>
          </a:r>
          <a:r>
            <a:rPr lang="en-US" sz="1100" kern="1200" dirty="0" err="1">
              <a:latin typeface="Arial" panose="020B0604020202020204"/>
            </a:rPr>
            <a:t>drikke</a:t>
          </a:r>
          <a:r>
            <a:rPr lang="en-US" sz="1100" kern="1200" dirty="0">
              <a:latin typeface="Arial" panose="020B0604020202020204"/>
            </a:rPr>
            <a:t> der.</a:t>
          </a:r>
          <a:endParaRPr lang="en-US" sz="1100" kern="1200" dirty="0"/>
        </a:p>
      </dsp:txBody>
      <dsp:txXfrm>
        <a:off x="4894902" y="2206025"/>
        <a:ext cx="2081250" cy="965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78256" y="0"/>
            <a:ext cx="6898348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076603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0773" y="3780631"/>
            <a:ext cx="4839804" cy="2501191"/>
          </a:xfrm>
        </p:spPr>
        <p:txBody>
          <a:bodyPr anchor="t">
            <a:normAutofit/>
          </a:bodyPr>
          <a:lstStyle>
            <a:lvl1pPr algn="r">
              <a:defRPr sz="594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428" y="2501443"/>
            <a:ext cx="4638150" cy="1279189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2263" b="0">
                <a:solidFill>
                  <a:schemeClr val="tx1"/>
                </a:solidFill>
              </a:defRPr>
            </a:lvl1pPr>
            <a:lvl2pPr marL="484929" indent="0" algn="ctr">
              <a:buNone/>
              <a:defRPr sz="2121"/>
            </a:lvl2pPr>
            <a:lvl3pPr marL="969858" indent="0" algn="ctr">
              <a:buNone/>
              <a:defRPr sz="1909"/>
            </a:lvl3pPr>
            <a:lvl4pPr marL="1454788" indent="0" algn="ctr">
              <a:buNone/>
              <a:defRPr sz="1697"/>
            </a:lvl4pPr>
            <a:lvl5pPr marL="1939717" indent="0" algn="ctr">
              <a:buNone/>
              <a:defRPr sz="1697"/>
            </a:lvl5pPr>
            <a:lvl6pPr marL="2424646" indent="0" algn="ctr">
              <a:buNone/>
              <a:defRPr sz="1697"/>
            </a:lvl6pPr>
            <a:lvl7pPr marL="2909575" indent="0" algn="ctr">
              <a:buNone/>
              <a:defRPr sz="1697"/>
            </a:lvl7pPr>
            <a:lvl8pPr marL="3394504" indent="0" algn="ctr">
              <a:buNone/>
              <a:defRPr sz="1697"/>
            </a:lvl8pPr>
            <a:lvl9pPr marL="3879433" indent="0" algn="ctr">
              <a:buNone/>
              <a:defRPr sz="1697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919574" y="3596692"/>
            <a:ext cx="364547" cy="571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111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3111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931762" y="701816"/>
            <a:ext cx="364547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63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63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0774" y="890921"/>
            <a:ext cx="6882590" cy="118769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80148" y="2260086"/>
            <a:ext cx="6693215" cy="441025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1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9001518" y="496321"/>
            <a:ext cx="343693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63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63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9897" y="888452"/>
            <a:ext cx="1163467" cy="578189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97489" y="1069922"/>
            <a:ext cx="5514446" cy="5600422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31762" y="701816"/>
            <a:ext cx="364547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63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63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43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9076" y="3527077"/>
            <a:ext cx="6978566" cy="1513764"/>
          </a:xfrm>
        </p:spPr>
        <p:txBody>
          <a:bodyPr anchor="t">
            <a:normAutofit/>
          </a:bodyPr>
          <a:lstStyle>
            <a:lvl1pPr algn="r">
              <a:defRPr sz="396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545" y="2505143"/>
            <a:ext cx="6786630" cy="1021934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2263">
                <a:solidFill>
                  <a:schemeClr val="tx1"/>
                </a:solidFill>
              </a:defRPr>
            </a:lvl1pPr>
            <a:lvl2pPr marL="484929" indent="0">
              <a:buNone/>
              <a:defRPr sz="2121">
                <a:solidFill>
                  <a:schemeClr val="tx1">
                    <a:tint val="75000"/>
                  </a:schemeClr>
                </a:solidFill>
              </a:defRPr>
            </a:lvl2pPr>
            <a:lvl3pPr marL="969858" indent="0">
              <a:buNone/>
              <a:defRPr sz="1909">
                <a:solidFill>
                  <a:schemeClr val="tx1">
                    <a:tint val="75000"/>
                  </a:schemeClr>
                </a:solidFill>
              </a:defRPr>
            </a:lvl3pPr>
            <a:lvl4pPr marL="1454788" indent="0">
              <a:buNone/>
              <a:defRPr sz="1697">
                <a:solidFill>
                  <a:schemeClr val="tx1">
                    <a:tint val="75000"/>
                  </a:schemeClr>
                </a:solidFill>
              </a:defRPr>
            </a:lvl4pPr>
            <a:lvl5pPr marL="1939717" indent="0">
              <a:buNone/>
              <a:defRPr sz="1697">
                <a:solidFill>
                  <a:schemeClr val="tx1">
                    <a:tint val="75000"/>
                  </a:schemeClr>
                </a:solidFill>
              </a:defRPr>
            </a:lvl5pPr>
            <a:lvl6pPr marL="2424646" indent="0">
              <a:buNone/>
              <a:defRPr sz="1697">
                <a:solidFill>
                  <a:schemeClr val="tx1">
                    <a:tint val="75000"/>
                  </a:schemeClr>
                </a:solidFill>
              </a:defRPr>
            </a:lvl6pPr>
            <a:lvl7pPr marL="2909575" indent="0">
              <a:buNone/>
              <a:defRPr sz="1697">
                <a:solidFill>
                  <a:schemeClr val="tx1">
                    <a:tint val="75000"/>
                  </a:schemeClr>
                </a:solidFill>
              </a:defRPr>
            </a:lvl7pPr>
            <a:lvl8pPr marL="3394504" indent="0">
              <a:buNone/>
              <a:defRPr sz="1697">
                <a:solidFill>
                  <a:schemeClr val="tx1">
                    <a:tint val="75000"/>
                  </a:schemeClr>
                </a:solidFill>
              </a:defRPr>
            </a:lvl8pPr>
            <a:lvl9pPr marL="3879433" indent="0">
              <a:buNone/>
              <a:defRPr sz="16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23648" y="3334093"/>
            <a:ext cx="364547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63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63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9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3779" y="888452"/>
            <a:ext cx="6879584" cy="11926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98434" y="2267718"/>
            <a:ext cx="3339404" cy="44026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9306" y="2267718"/>
            <a:ext cx="3344058" cy="44026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931762" y="701816"/>
            <a:ext cx="364547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63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63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6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931762" y="701816"/>
            <a:ext cx="364547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63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63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6309" y="888452"/>
            <a:ext cx="6877055" cy="11874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6308" y="2265251"/>
            <a:ext cx="3341528" cy="78701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828" b="0" cap="none" baseline="0">
                <a:solidFill>
                  <a:schemeClr val="accent6"/>
                </a:solidFill>
              </a:defRPr>
            </a:lvl1pPr>
            <a:lvl2pPr marL="484929" indent="0">
              <a:buNone/>
              <a:defRPr sz="2121" b="1"/>
            </a:lvl2pPr>
            <a:lvl3pPr marL="969858" indent="0">
              <a:buNone/>
              <a:defRPr sz="1909" b="1"/>
            </a:lvl3pPr>
            <a:lvl4pPr marL="1454788" indent="0">
              <a:buNone/>
              <a:defRPr sz="1697" b="1"/>
            </a:lvl4pPr>
            <a:lvl5pPr marL="1939717" indent="0">
              <a:buNone/>
              <a:defRPr sz="1697" b="1"/>
            </a:lvl5pPr>
            <a:lvl6pPr marL="2424646" indent="0">
              <a:buNone/>
              <a:defRPr sz="1697" b="1"/>
            </a:lvl6pPr>
            <a:lvl7pPr marL="2909575" indent="0">
              <a:buNone/>
              <a:defRPr sz="1697" b="1"/>
            </a:lvl7pPr>
            <a:lvl8pPr marL="3394504" indent="0">
              <a:buNone/>
              <a:defRPr sz="1697" b="1"/>
            </a:lvl8pPr>
            <a:lvl9pPr marL="3879433" indent="0">
              <a:buNone/>
              <a:defRPr sz="169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95047" y="3143724"/>
            <a:ext cx="3342790" cy="35266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9306" y="2265251"/>
            <a:ext cx="3344058" cy="78701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828" b="0" cap="none" baseline="0">
                <a:solidFill>
                  <a:schemeClr val="accent6"/>
                </a:solidFill>
              </a:defRPr>
            </a:lvl1pPr>
            <a:lvl2pPr marL="484929" indent="0">
              <a:buNone/>
              <a:defRPr sz="2121" b="1"/>
            </a:lvl2pPr>
            <a:lvl3pPr marL="969858" indent="0">
              <a:buNone/>
              <a:defRPr sz="1909" b="1"/>
            </a:lvl3pPr>
            <a:lvl4pPr marL="1454788" indent="0">
              <a:buNone/>
              <a:defRPr sz="1697" b="1"/>
            </a:lvl4pPr>
            <a:lvl5pPr marL="1939717" indent="0">
              <a:buNone/>
              <a:defRPr sz="1697" b="1"/>
            </a:lvl5pPr>
            <a:lvl6pPr marL="2424646" indent="0">
              <a:buNone/>
              <a:defRPr sz="1697" b="1"/>
            </a:lvl6pPr>
            <a:lvl7pPr marL="2909575" indent="0">
              <a:buNone/>
              <a:defRPr sz="1697" b="1"/>
            </a:lvl7pPr>
            <a:lvl8pPr marL="3394504" indent="0">
              <a:buNone/>
              <a:defRPr sz="1697" b="1"/>
            </a:lvl8pPr>
            <a:lvl9pPr marL="3879433" indent="0">
              <a:buNone/>
              <a:defRPr sz="169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9306" y="3143724"/>
            <a:ext cx="3344057" cy="35266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931762" y="701816"/>
            <a:ext cx="364547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63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63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1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6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379321" y="1243278"/>
            <a:ext cx="364547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63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63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775" y="1429582"/>
            <a:ext cx="2480044" cy="2082793"/>
          </a:xfrm>
        </p:spPr>
        <p:txBody>
          <a:bodyPr anchor="b">
            <a:normAutofit/>
          </a:bodyPr>
          <a:lstStyle>
            <a:lvl1pPr algn="l">
              <a:defRPr sz="282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1318" y="888452"/>
            <a:ext cx="4392045" cy="578189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774" y="3512884"/>
            <a:ext cx="2480044" cy="2631113"/>
          </a:xfrm>
        </p:spPr>
        <p:txBody>
          <a:bodyPr>
            <a:normAutofit/>
          </a:bodyPr>
          <a:lstStyle>
            <a:lvl1pPr marL="0" indent="0" algn="l">
              <a:buNone/>
              <a:defRPr sz="1980"/>
            </a:lvl1pPr>
            <a:lvl2pPr marL="484929" indent="0">
              <a:buNone/>
              <a:defRPr sz="1485"/>
            </a:lvl2pPr>
            <a:lvl3pPr marL="969858" indent="0">
              <a:buNone/>
              <a:defRPr sz="1273"/>
            </a:lvl3pPr>
            <a:lvl4pPr marL="1454788" indent="0">
              <a:buNone/>
              <a:defRPr sz="1061"/>
            </a:lvl4pPr>
            <a:lvl5pPr marL="1939717" indent="0">
              <a:buNone/>
              <a:defRPr sz="1061"/>
            </a:lvl5pPr>
            <a:lvl6pPr marL="2424646" indent="0">
              <a:buNone/>
              <a:defRPr sz="1061"/>
            </a:lvl6pPr>
            <a:lvl7pPr marL="2909575" indent="0">
              <a:buNone/>
              <a:defRPr sz="1061"/>
            </a:lvl7pPr>
            <a:lvl8pPr marL="3394504" indent="0">
              <a:buNone/>
              <a:defRPr sz="1061"/>
            </a:lvl8pPr>
            <a:lvl9pPr marL="3879433" indent="0">
              <a:buNone/>
              <a:defRPr sz="106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3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78255" y="0"/>
            <a:ext cx="8555141" cy="7561263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9731144" y="0"/>
            <a:ext cx="32080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1379321" y="1243278"/>
            <a:ext cx="364547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63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63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9549" y="3560"/>
            <a:ext cx="4359419" cy="7561263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970"/>
            </a:lvl1pPr>
            <a:lvl2pPr marL="484929" indent="0">
              <a:buNone/>
              <a:defRPr sz="2970"/>
            </a:lvl2pPr>
            <a:lvl3pPr marL="969858" indent="0">
              <a:buNone/>
              <a:defRPr sz="2546"/>
            </a:lvl3pPr>
            <a:lvl4pPr marL="1454788" indent="0">
              <a:buNone/>
              <a:defRPr sz="2121"/>
            </a:lvl4pPr>
            <a:lvl5pPr marL="1939717" indent="0">
              <a:buNone/>
              <a:defRPr sz="2121"/>
            </a:lvl5pPr>
            <a:lvl6pPr marL="2424646" indent="0">
              <a:buNone/>
              <a:defRPr sz="2121"/>
            </a:lvl6pPr>
            <a:lvl7pPr marL="2909575" indent="0">
              <a:buNone/>
              <a:defRPr sz="2121"/>
            </a:lvl7pPr>
            <a:lvl8pPr marL="3394504" indent="0">
              <a:buNone/>
              <a:defRPr sz="2121"/>
            </a:lvl8pPr>
            <a:lvl9pPr marL="3879433" indent="0">
              <a:buNone/>
              <a:defRPr sz="2121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579" y="1429581"/>
            <a:ext cx="3044312" cy="2079742"/>
          </a:xfrm>
        </p:spPr>
        <p:txBody>
          <a:bodyPr anchor="b">
            <a:normAutofit/>
          </a:bodyPr>
          <a:lstStyle>
            <a:lvl1pPr algn="l">
              <a:defRPr sz="33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776" y="3509326"/>
            <a:ext cx="3044992" cy="2631110"/>
          </a:xfrm>
        </p:spPr>
        <p:txBody>
          <a:bodyPr>
            <a:normAutofit/>
          </a:bodyPr>
          <a:lstStyle>
            <a:lvl1pPr marL="0" indent="0" algn="l">
              <a:buNone/>
              <a:defRPr sz="2263"/>
            </a:lvl1pPr>
            <a:lvl2pPr marL="484929" indent="0">
              <a:buNone/>
              <a:defRPr sz="1485"/>
            </a:lvl2pPr>
            <a:lvl3pPr marL="969858" indent="0">
              <a:buNone/>
              <a:defRPr sz="1273"/>
            </a:lvl3pPr>
            <a:lvl4pPr marL="1454788" indent="0">
              <a:buNone/>
              <a:defRPr sz="1061"/>
            </a:lvl4pPr>
            <a:lvl5pPr marL="1939717" indent="0">
              <a:buNone/>
              <a:defRPr sz="1061"/>
            </a:lvl5pPr>
            <a:lvl6pPr marL="2424646" indent="0">
              <a:buNone/>
              <a:defRPr sz="1061"/>
            </a:lvl6pPr>
            <a:lvl7pPr marL="2909575" indent="0">
              <a:buNone/>
              <a:defRPr sz="1061"/>
            </a:lvl7pPr>
            <a:lvl8pPr marL="3394504" indent="0">
              <a:buNone/>
              <a:defRPr sz="1061"/>
            </a:lvl8pPr>
            <a:lvl9pPr marL="3879433" indent="0">
              <a:buNone/>
              <a:defRPr sz="106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7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9" y="3211202"/>
            <a:ext cx="9090020" cy="43500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2" y="0"/>
            <a:ext cx="10693399" cy="75612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127548" cy="75612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25055" y="0"/>
            <a:ext cx="53466" cy="7561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3652" y="890921"/>
            <a:ext cx="6874007" cy="1187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6515" y="2260086"/>
            <a:ext cx="6681144" cy="4410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79577" y="5807128"/>
            <a:ext cx="2935782" cy="20955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127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pPr/>
              <a:t>12/27/2020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443953" y="4027964"/>
            <a:ext cx="6488873" cy="214784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12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609" y="181473"/>
            <a:ext cx="746470" cy="355957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22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78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4ED39C-5C58-4353-B1A6-982FB540E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9" y="2321082"/>
            <a:ext cx="8209680" cy="5240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F3EDC4-B948-4D45-A39B-271F1A1A1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529" cy="75612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9EEB06-EB25-4896-9640-DF9F862CD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660" cy="7561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DD3B2-C8EF-4E30-94FE-46CE8565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791" y="0"/>
            <a:ext cx="40099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F3D5E5-3E9D-4FB7-BFCB-9E7C87D7F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690" y="0"/>
            <a:ext cx="6959084" cy="7561262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72C8E67F-FDFF-42D4-8425-CD3C7AAA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2774" y="0"/>
            <a:ext cx="24060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06CC4-CE98-4F49-9977-F4E280E86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1936" y="3597445"/>
            <a:ext cx="364548" cy="50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C9E292D-AC4C-49E1-AA53-5A8FF9A7A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1529" cy="7558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58648BA7-E359-41C9-A01F-A28059585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9" y="2321082"/>
            <a:ext cx="8209680" cy="52401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E00C04-E4DA-4D35-B5C7-0305B9E92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529" cy="75612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2274AFC-84F3-494E-99CF-C52D164CA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660" cy="7561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B8E526-0F75-47B3-9068-DB29F29D8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690" y="0"/>
            <a:ext cx="9102372" cy="7561262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A9637-7141-4079-B604-C5CF9B777D9C}"/>
              </a:ext>
            </a:extLst>
          </p:cNvPr>
          <p:cNvSpPr txBox="1"/>
          <p:nvPr/>
        </p:nvSpPr>
        <p:spPr>
          <a:xfrm>
            <a:off x="1642123" y="5027011"/>
            <a:ext cx="7407282" cy="9741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4700" dirty="0" err="1">
                <a:latin typeface="Berlin Sans FB Demi"/>
                <a:ea typeface="+mj-ea"/>
                <a:cs typeface="+mj-cs"/>
              </a:rPr>
              <a:t>Prosjekt</a:t>
            </a:r>
            <a:r>
              <a:rPr lang="en-US" sz="4700" dirty="0">
                <a:latin typeface="Berlin Sans FB Demi"/>
                <a:ea typeface="+mj-ea"/>
                <a:cs typeface="+mj-cs"/>
              </a:rPr>
              <a:t> </a:t>
            </a:r>
            <a:r>
              <a:rPr lang="en-US" sz="4700" dirty="0" err="1">
                <a:latin typeface="Berlin Sans FB Demi"/>
                <a:ea typeface="+mj-ea"/>
                <a:cs typeface="+mj-cs"/>
              </a:rPr>
              <a:t>Nettsted</a:t>
            </a:r>
            <a:r>
              <a:rPr lang="en-US" sz="4700" dirty="0">
                <a:latin typeface="Berlin Sans FB Demi"/>
                <a:ea typeface="+mj-ea"/>
                <a:cs typeface="+mj-cs"/>
              </a:rPr>
              <a:t> Festival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61A435-D46B-4868-948C-0B796B9E1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791" y="0"/>
            <a:ext cx="40099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E938E83-F264-4CBC-A77F-F809FF9BE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22" r="2" b="2"/>
          <a:stretch/>
        </p:blipFill>
        <p:spPr>
          <a:xfrm>
            <a:off x="881820" y="-1"/>
            <a:ext cx="9104242" cy="444401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A5318A6-73E0-4A4F-AEF8-4F8FA098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7932" y="-2996"/>
            <a:ext cx="24060" cy="75612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B92BB13D-7805-40D4-A5C5-81B604455FFB}"/>
              </a:ext>
            </a:extLst>
          </p:cNvPr>
          <p:cNvSpPr txBox="1"/>
          <p:nvPr/>
        </p:nvSpPr>
        <p:spPr>
          <a:xfrm>
            <a:off x="6101398" y="6980715"/>
            <a:ext cx="4216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>
                <a:latin typeface="Berlin Sans FB Demi" panose="020E0802020502020306" pitchFamily="34" charset="0"/>
              </a:rPr>
              <a:t>Laget av Henrik 1IM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AC39C672-8562-4D60-88BD-10E4892C3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9" y="2321082"/>
            <a:ext cx="8209680" cy="524018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0AE8826-7F35-4F97-814C-4EA8FD06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529" cy="756126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B8F0E433-EA9C-40F5-B0BC-331B2A627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660" cy="7561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E90380-8AC5-4C4E-ACC4-6AF382822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791" y="0"/>
            <a:ext cx="40099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B38AA7-DB6B-4E74-8097-5625A01FE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690" y="0"/>
            <a:ext cx="6959084" cy="7561262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BB32B93-F958-4066-8325-ECFD376F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2774" y="0"/>
            <a:ext cx="24060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3CC4339-E29C-4A6C-A436-55B56853C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1936" y="3597445"/>
            <a:ext cx="364548" cy="50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5710DA31-3E70-4677-AA03-992CBD47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1529" cy="7558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B507AB1-3773-4BF2-A005-EE471AA8A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9" y="2321082"/>
            <a:ext cx="8209680" cy="524018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F4623A3-C7CA-4AD4-9EAF-97086BF7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529" cy="7561262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5DCB338-B7FF-405D-80E4-BDE9C959F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660" cy="7561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D55CCD2-05DC-43EE-B989-6A82F4C1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791" y="0"/>
            <a:ext cx="40099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505E9F0-D7FD-44DF-B457-FE22D6076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690" y="0"/>
            <a:ext cx="9102372" cy="7561262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33EAE-E06F-4FB4-A3AB-CD2FBE77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585" y="5696218"/>
            <a:ext cx="7407282" cy="9741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5400">
                <a:latin typeface="Berlin Sans FB Demi"/>
              </a:rPr>
              <a:t>Produkt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B09F41-9F33-4C9A-B6DC-8C003A2C10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90" r="38155" b="2"/>
          <a:stretch/>
        </p:blipFill>
        <p:spPr>
          <a:xfrm>
            <a:off x="1445949" y="713556"/>
            <a:ext cx="2558396" cy="362751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115E92-4EC9-4FE2-8914-82E3928988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474" b="2"/>
          <a:stretch/>
        </p:blipFill>
        <p:spPr>
          <a:xfrm>
            <a:off x="4156377" y="713556"/>
            <a:ext cx="2558396" cy="362751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0DCD3F-856F-4C8A-92E2-31EFD59D3D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731" r="15782"/>
          <a:stretch/>
        </p:blipFill>
        <p:spPr>
          <a:xfrm>
            <a:off x="6863293" y="713558"/>
            <a:ext cx="2558396" cy="362751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6FA434A-199C-4492-B3D3-9C8096BB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7932" y="-2996"/>
            <a:ext cx="24060" cy="75612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0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31C-66AC-4F37-924E-3000E28B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 err="1">
                <a:latin typeface="Berlin Sans FB Demi"/>
                <a:cs typeface="Arial" panose="020B0604020202020204"/>
              </a:rPr>
              <a:t>Fargepalett</a:t>
            </a:r>
            <a:endParaRPr lang="en-US" dirty="0">
              <a:cs typeface="Arial" panose="020B0604020202020204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9522261-0FAF-4434-948C-A277B82A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98" y="2033924"/>
            <a:ext cx="7433674" cy="46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C119E4-ED34-4807-82AC-18986D7B8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1529" cy="7558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FBB712-7987-4801-925F-1581897E3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9" y="2321082"/>
            <a:ext cx="8209680" cy="5240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C30D49-073C-4A06-BB8A-C45E21A2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529" cy="7561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052665-B13E-4204-AAF1-3A7F35C10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660" cy="7561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9894C-0ADA-4BDE-A05C-938921B32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690" y="0"/>
            <a:ext cx="9102372" cy="7561262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1D079AB-1034-4D8C-82BD-712074EA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173" y="183737"/>
            <a:ext cx="3391665" cy="1953608"/>
          </a:xfrm>
        </p:spPr>
        <p:txBody>
          <a:bodyPr>
            <a:noAutofit/>
          </a:bodyPr>
          <a:lstStyle/>
          <a:p>
            <a:pPr algn="l"/>
            <a:r>
              <a:rPr lang="nb-NO" sz="5400" dirty="0">
                <a:latin typeface="Berlin Sans FB Demi" panose="020E0802020502020306" pitchFamily="34" charset="0"/>
              </a:rPr>
              <a:t>Lisenser av bilder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A47E4-5E69-4D6D-B937-FAC5EC80D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81" r="40992" b="-1"/>
          <a:stretch/>
        </p:blipFill>
        <p:spPr>
          <a:xfrm>
            <a:off x="881820" y="250"/>
            <a:ext cx="4885191" cy="7561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4BB9FA5-B097-4A0E-9BB6-442AF8470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791" y="0"/>
            <a:ext cx="40099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1ED469-67B9-48A4-8CD2-D0F328A1E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0841" y="2425905"/>
            <a:ext cx="2642419" cy="4244438"/>
          </a:xfrm>
        </p:spPr>
        <p:txBody>
          <a:bodyPr>
            <a:normAutofit/>
          </a:bodyPr>
          <a:lstStyle/>
          <a:p>
            <a:r>
              <a:rPr lang="nb-NO" sz="1600" dirty="0"/>
              <a:t>Ikke Creative </a:t>
            </a:r>
            <a:r>
              <a:rPr lang="nb-NO" sz="1600" dirty="0" err="1"/>
              <a:t>Commons</a:t>
            </a:r>
            <a:r>
              <a:rPr lang="nb-NO" sz="1600" dirty="0"/>
              <a:t> pga. spesifikke bilder, en side med over 200 bilder (hadde blitt styr å funnet Creative </a:t>
            </a:r>
            <a:r>
              <a:rPr lang="nb-NO" sz="1600" dirty="0" err="1"/>
              <a:t>Commons</a:t>
            </a:r>
            <a:r>
              <a:rPr lang="nb-NO" sz="1600" dirty="0"/>
              <a:t> siden det har mye mindre utvalg og lagret alle bildene)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BD6F0D-CD23-489D-9F00-71B6A4CC9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7932" y="-2996"/>
            <a:ext cx="24060" cy="75612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2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24A3-F03E-43B9-B158-B6CCC529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err="1">
                <a:latin typeface="Berlin Sans FB Demi"/>
                <a:cs typeface="Arial"/>
              </a:rPr>
              <a:t>Planlegging</a:t>
            </a:r>
            <a:endParaRPr lang="en-US" sz="5400" dirty="0">
              <a:latin typeface="Berlin Sans FB Demi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F74D-BFAB-448F-84FA-A1F51E9A5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292" y="1106269"/>
            <a:ext cx="7704856" cy="6346770"/>
          </a:xfrm>
        </p:spPr>
        <p:txBody>
          <a:bodyPr/>
          <a:lstStyle/>
          <a:p>
            <a:pPr marL="257810" indent="-255905"/>
            <a:r>
              <a:rPr lang="en-US" dirty="0">
                <a:cs typeface="Arial" panose="020B0604020202020204"/>
              </a:rPr>
              <a:t>1. </a:t>
            </a:r>
            <a:r>
              <a:rPr lang="en-US" dirty="0" err="1">
                <a:cs typeface="Arial" panose="020B0604020202020204"/>
              </a:rPr>
              <a:t>Klargjøre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kjernevirksomhet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og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strategi</a:t>
            </a:r>
            <a:endParaRPr lang="en-US" dirty="0">
              <a:cs typeface="Arial" panose="020B0604020202020204"/>
            </a:endParaRPr>
          </a:p>
          <a:p>
            <a:pPr marL="1905" indent="0">
              <a:buNone/>
            </a:pPr>
            <a:r>
              <a:rPr lang="en-US" dirty="0">
                <a:cs typeface="Arial" panose="020B0604020202020204"/>
              </a:rPr>
              <a:t>	</a:t>
            </a:r>
            <a:r>
              <a:rPr lang="en-US" dirty="0" err="1">
                <a:cs typeface="Arial" panose="020B0604020202020204"/>
              </a:rPr>
              <a:t>Jeg</a:t>
            </a:r>
            <a:r>
              <a:rPr lang="en-US" dirty="0">
                <a:cs typeface="Arial" panose="020B0604020202020204"/>
              </a:rPr>
              <a:t> lager et </a:t>
            </a:r>
            <a:r>
              <a:rPr lang="en-US" dirty="0" err="1">
                <a:cs typeface="Arial" panose="020B0604020202020204"/>
              </a:rPr>
              <a:t>nettsted</a:t>
            </a:r>
            <a:r>
              <a:rPr lang="en-US" dirty="0">
                <a:cs typeface="Arial" panose="020B0604020202020204"/>
              </a:rPr>
              <a:t> for </a:t>
            </a:r>
            <a:r>
              <a:rPr lang="en-US" dirty="0" err="1">
                <a:cs typeface="Arial" panose="020B0604020202020204"/>
              </a:rPr>
              <a:t>en</a:t>
            </a:r>
            <a:r>
              <a:rPr lang="en-US" dirty="0">
                <a:cs typeface="Arial" panose="020B0604020202020204"/>
              </a:rPr>
              <a:t> festival.</a:t>
            </a:r>
          </a:p>
          <a:p>
            <a:pPr marL="1905" indent="0">
              <a:buNone/>
            </a:pPr>
            <a:r>
              <a:rPr lang="en-US" dirty="0">
                <a:cs typeface="Arial" panose="020B0604020202020204"/>
              </a:rPr>
              <a:t>	</a:t>
            </a:r>
            <a:r>
              <a:rPr lang="en-US" dirty="0" err="1">
                <a:cs typeface="Arial" panose="020B0604020202020204"/>
              </a:rPr>
              <a:t>Jeg</a:t>
            </a:r>
            <a:r>
              <a:rPr lang="en-US" dirty="0">
                <a:cs typeface="Arial" panose="020B0604020202020204"/>
              </a:rPr>
              <a:t> designer </a:t>
            </a:r>
            <a:r>
              <a:rPr lang="en-US" dirty="0" err="1">
                <a:cs typeface="Arial" panose="020B0604020202020204"/>
              </a:rPr>
              <a:t>utstende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ved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hjelp</a:t>
            </a:r>
            <a:r>
              <a:rPr lang="en-US" dirty="0">
                <a:cs typeface="Arial" panose="020B0604020202020204"/>
              </a:rPr>
              <a:t> av CSS </a:t>
            </a:r>
            <a:r>
              <a:rPr lang="en-US" dirty="0" err="1">
                <a:cs typeface="Arial" panose="020B0604020202020204"/>
              </a:rPr>
              <a:t>og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koder</a:t>
            </a:r>
            <a:r>
              <a:rPr lang="en-US" dirty="0">
                <a:cs typeface="Arial" panose="020B0604020202020204"/>
              </a:rPr>
              <a:t> 	</a:t>
            </a:r>
            <a:r>
              <a:rPr lang="en-US" dirty="0" err="1">
                <a:cs typeface="Arial" panose="020B0604020202020204"/>
              </a:rPr>
              <a:t>funksjonalitetene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ved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hjelp</a:t>
            </a:r>
            <a:r>
              <a:rPr lang="en-US" dirty="0">
                <a:cs typeface="Arial" panose="020B0604020202020204"/>
              </a:rPr>
              <a:t> av HTML.</a:t>
            </a:r>
          </a:p>
          <a:p>
            <a:pPr marL="1905" indent="0">
              <a:buNone/>
            </a:pPr>
            <a:r>
              <a:rPr lang="en-US" dirty="0">
                <a:cs typeface="Arial" panose="020B0604020202020204"/>
              </a:rPr>
              <a:t>	</a:t>
            </a:r>
            <a:r>
              <a:rPr lang="en-US" dirty="0" err="1">
                <a:cs typeface="Arial" panose="020B0604020202020204"/>
              </a:rPr>
              <a:t>Jeg</a:t>
            </a:r>
            <a:r>
              <a:rPr lang="en-US" dirty="0">
                <a:cs typeface="Arial" panose="020B0604020202020204"/>
              </a:rPr>
              <a:t> lager </a:t>
            </a:r>
            <a:r>
              <a:rPr lang="en-US" dirty="0" err="1">
                <a:cs typeface="Arial" panose="020B0604020202020204"/>
              </a:rPr>
              <a:t>dette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nettstedet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slik</a:t>
            </a:r>
            <a:r>
              <a:rPr lang="en-US" dirty="0">
                <a:cs typeface="Arial" panose="020B0604020202020204"/>
              </a:rPr>
              <a:t> at folk </a:t>
            </a:r>
            <a:r>
              <a:rPr lang="en-US" dirty="0" err="1">
                <a:cs typeface="Arial" panose="020B0604020202020204"/>
              </a:rPr>
              <a:t>kan</a:t>
            </a:r>
            <a:r>
              <a:rPr lang="en-US" dirty="0">
                <a:cs typeface="Arial" panose="020B0604020202020204"/>
              </a:rPr>
              <a:t> ha et </a:t>
            </a:r>
            <a:r>
              <a:rPr lang="en-US" dirty="0" err="1">
                <a:cs typeface="Arial" panose="020B0604020202020204"/>
              </a:rPr>
              <a:t>mer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oversiktlig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bilde</a:t>
            </a:r>
            <a:r>
              <a:rPr lang="en-US" dirty="0">
                <a:cs typeface="Arial" panose="020B0604020202020204"/>
              </a:rPr>
              <a:t> 	over </a:t>
            </a:r>
            <a:r>
              <a:rPr lang="en-US" dirty="0" err="1">
                <a:cs typeface="Arial" panose="020B0604020202020204"/>
              </a:rPr>
              <a:t>festivalen</a:t>
            </a:r>
            <a:r>
              <a:rPr lang="en-US" dirty="0">
                <a:cs typeface="Arial" panose="020B0604020202020204"/>
              </a:rPr>
              <a:t>.</a:t>
            </a:r>
          </a:p>
          <a:p>
            <a:pPr marL="287655" indent="-285750"/>
            <a:r>
              <a:rPr lang="en-US" dirty="0">
                <a:cs typeface="Arial" panose="020B0604020202020204"/>
              </a:rPr>
              <a:t> 2. </a:t>
            </a:r>
            <a:r>
              <a:rPr lang="en-US" dirty="0" err="1">
                <a:cs typeface="Arial" panose="020B0604020202020204"/>
              </a:rPr>
              <a:t>Beskrive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formålet</a:t>
            </a:r>
            <a:r>
              <a:rPr lang="en-US" dirty="0">
                <a:cs typeface="Arial" panose="020B0604020202020204"/>
              </a:rPr>
              <a:t> med </a:t>
            </a:r>
            <a:r>
              <a:rPr lang="en-US" dirty="0" err="1">
                <a:cs typeface="Arial" panose="020B0604020202020204"/>
              </a:rPr>
              <a:t>utviklingen</a:t>
            </a:r>
            <a:endParaRPr lang="en-US" dirty="0">
              <a:cs typeface="Arial" panose="020B0604020202020204"/>
            </a:endParaRPr>
          </a:p>
          <a:p>
            <a:pPr marL="1905" indent="0">
              <a:buNone/>
            </a:pPr>
            <a:r>
              <a:rPr lang="en-US" dirty="0">
                <a:cs typeface="Arial" panose="020B0604020202020204"/>
              </a:rPr>
              <a:t>	</a:t>
            </a:r>
            <a:r>
              <a:rPr lang="en-US" dirty="0" err="1">
                <a:cs typeface="Arial" panose="020B0604020202020204"/>
              </a:rPr>
              <a:t>Formålet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er</a:t>
            </a:r>
            <a:r>
              <a:rPr lang="en-US" dirty="0">
                <a:cs typeface="Arial" panose="020B0604020202020204"/>
              </a:rPr>
              <a:t> å </a:t>
            </a:r>
            <a:r>
              <a:rPr lang="en-US" dirty="0" err="1">
                <a:cs typeface="Arial" panose="020B0604020202020204"/>
              </a:rPr>
              <a:t>gjøre</a:t>
            </a:r>
            <a:r>
              <a:rPr lang="en-US" dirty="0">
                <a:cs typeface="Arial" panose="020B0604020202020204"/>
              </a:rPr>
              <a:t> det </a:t>
            </a:r>
            <a:r>
              <a:rPr lang="en-US" dirty="0" err="1">
                <a:cs typeface="Arial" panose="020B0604020202020204"/>
              </a:rPr>
              <a:t>lettere</a:t>
            </a:r>
            <a:r>
              <a:rPr lang="en-US" dirty="0">
                <a:cs typeface="Arial" panose="020B0604020202020204"/>
              </a:rPr>
              <a:t> for </a:t>
            </a:r>
            <a:r>
              <a:rPr lang="en-US" dirty="0" err="1">
                <a:cs typeface="Arial" panose="020B0604020202020204"/>
              </a:rPr>
              <a:t>kunden</a:t>
            </a:r>
            <a:r>
              <a:rPr lang="en-US" dirty="0">
                <a:cs typeface="Arial" panose="020B0604020202020204"/>
              </a:rPr>
              <a:t>. </a:t>
            </a:r>
            <a:r>
              <a:rPr lang="en-US" dirty="0" err="1">
                <a:cs typeface="Arial" panose="020B0604020202020204"/>
              </a:rPr>
              <a:t>Dersom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kunden</a:t>
            </a:r>
            <a:r>
              <a:rPr lang="en-US" dirty="0">
                <a:cs typeface="Arial" panose="020B0604020202020204"/>
              </a:rPr>
              <a:t> har alt 	</a:t>
            </a:r>
            <a:r>
              <a:rPr lang="en-US" dirty="0" err="1">
                <a:cs typeface="Arial" panose="020B0604020202020204"/>
              </a:rPr>
              <a:t>på</a:t>
            </a:r>
            <a:r>
              <a:rPr lang="en-US" dirty="0">
                <a:cs typeface="Arial" panose="020B0604020202020204"/>
              </a:rPr>
              <a:t> et </a:t>
            </a:r>
            <a:r>
              <a:rPr lang="en-US" dirty="0" err="1">
                <a:cs typeface="Arial" panose="020B0604020202020204"/>
              </a:rPr>
              <a:t>sted</a:t>
            </a:r>
            <a:r>
              <a:rPr lang="en-US" dirty="0">
                <a:cs typeface="Arial" panose="020B0604020202020204"/>
              </a:rPr>
              <a:t>, </a:t>
            </a:r>
            <a:r>
              <a:rPr lang="en-US" dirty="0" err="1">
                <a:cs typeface="Arial" panose="020B0604020202020204"/>
              </a:rPr>
              <a:t>blir</a:t>
            </a:r>
            <a:r>
              <a:rPr lang="en-US" dirty="0">
                <a:cs typeface="Arial" panose="020B0604020202020204"/>
              </a:rPr>
              <a:t> det </a:t>
            </a:r>
            <a:r>
              <a:rPr lang="en-US" dirty="0" err="1">
                <a:cs typeface="Arial" panose="020B0604020202020204"/>
              </a:rPr>
              <a:t>mer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oversiktlig</a:t>
            </a:r>
            <a:r>
              <a:rPr lang="en-US" dirty="0">
                <a:cs typeface="Arial" panose="020B0604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897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D8D6127F-DC04-4EEC-BAE8-82E002182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806" y="396255"/>
            <a:ext cx="7445350" cy="6984776"/>
          </a:xfrm>
        </p:spPr>
        <p:txBody>
          <a:bodyPr/>
          <a:lstStyle/>
          <a:p>
            <a:pPr marL="287655" indent="-285750"/>
            <a:r>
              <a:rPr lang="en-US" dirty="0">
                <a:cs typeface="Arial" panose="020B0604020202020204"/>
              </a:rPr>
              <a:t>3. </a:t>
            </a:r>
            <a:r>
              <a:rPr lang="en-US" dirty="0" err="1">
                <a:cs typeface="Arial" panose="020B0604020202020204"/>
              </a:rPr>
              <a:t>Definere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målgruppe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og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innhold</a:t>
            </a:r>
            <a:endParaRPr lang="en-US" dirty="0">
              <a:cs typeface="Arial" panose="020B0604020202020204"/>
            </a:endParaRPr>
          </a:p>
          <a:p>
            <a:pPr marL="1905" indent="0">
              <a:buNone/>
            </a:pPr>
            <a:r>
              <a:rPr lang="en-US" dirty="0">
                <a:cs typeface="Arial" panose="020B0604020202020204"/>
              </a:rPr>
              <a:t>	</a:t>
            </a:r>
            <a:r>
              <a:rPr lang="en-US" dirty="0" err="1">
                <a:cs typeface="Arial" panose="020B0604020202020204"/>
              </a:rPr>
              <a:t>Jeg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utvikler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nettstedet</a:t>
            </a:r>
            <a:r>
              <a:rPr lang="en-US" dirty="0">
                <a:cs typeface="Arial" panose="020B0604020202020204"/>
              </a:rPr>
              <a:t> for </a:t>
            </a:r>
            <a:r>
              <a:rPr lang="en-US" dirty="0" err="1">
                <a:cs typeface="Arial" panose="020B0604020202020204"/>
              </a:rPr>
              <a:t>noen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målgrupper</a:t>
            </a:r>
            <a:r>
              <a:rPr lang="en-US" dirty="0">
                <a:cs typeface="Arial" panose="020B0604020202020204"/>
              </a:rPr>
              <a:t>. 	</a:t>
            </a:r>
            <a:r>
              <a:rPr lang="en-US" dirty="0" err="1">
                <a:cs typeface="Arial" panose="020B0604020202020204"/>
              </a:rPr>
              <a:t>Hovedmålgruppen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er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ungdommer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fra</a:t>
            </a:r>
            <a:r>
              <a:rPr lang="en-US" dirty="0">
                <a:cs typeface="Arial" panose="020B0604020202020204"/>
              </a:rPr>
              <a:t> 18 </a:t>
            </a:r>
            <a:r>
              <a:rPr lang="en-US" dirty="0" err="1">
                <a:cs typeface="Arial" panose="020B0604020202020204"/>
              </a:rPr>
              <a:t>til</a:t>
            </a:r>
            <a:r>
              <a:rPr lang="en-US" dirty="0">
                <a:cs typeface="Arial" panose="020B0604020202020204"/>
              </a:rPr>
              <a:t> 26, men </a:t>
            </a:r>
            <a:r>
              <a:rPr lang="en-US" dirty="0" err="1">
                <a:cs typeface="Arial" panose="020B0604020202020204"/>
              </a:rPr>
              <a:t>en</a:t>
            </a:r>
            <a:r>
              <a:rPr lang="en-US" dirty="0">
                <a:cs typeface="Arial" panose="020B0604020202020204"/>
              </a:rPr>
              <a:t> 	</a:t>
            </a:r>
            <a:r>
              <a:rPr lang="en-US" dirty="0" err="1">
                <a:cs typeface="Arial" panose="020B0604020202020204"/>
              </a:rPr>
              <a:t>annen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målgruppe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er</a:t>
            </a:r>
            <a:r>
              <a:rPr lang="en-US" dirty="0">
                <a:cs typeface="Arial" panose="020B0604020202020204"/>
              </a:rPr>
              <a:t> de </a:t>
            </a:r>
            <a:r>
              <a:rPr lang="en-US" dirty="0" err="1">
                <a:cs typeface="Arial" panose="020B0604020202020204"/>
              </a:rPr>
              <a:t>som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er</a:t>
            </a:r>
            <a:r>
              <a:rPr lang="en-US" dirty="0">
                <a:cs typeface="Arial" panose="020B0604020202020204"/>
              </a:rPr>
              <a:t> over 26 </a:t>
            </a:r>
            <a:r>
              <a:rPr lang="en-US" dirty="0" err="1">
                <a:cs typeface="Arial" panose="020B0604020202020204"/>
              </a:rPr>
              <a:t>år</a:t>
            </a:r>
            <a:r>
              <a:rPr lang="en-US" dirty="0">
                <a:cs typeface="Arial" panose="020B0604020202020204"/>
              </a:rPr>
              <a:t>.</a:t>
            </a:r>
          </a:p>
          <a:p>
            <a:pPr marL="1905" indent="0">
              <a:buNone/>
            </a:pPr>
            <a:r>
              <a:rPr lang="en-US" dirty="0">
                <a:cs typeface="Arial" panose="020B0604020202020204"/>
              </a:rPr>
              <a:t>	Denne </a:t>
            </a:r>
            <a:r>
              <a:rPr lang="en-US" dirty="0" err="1">
                <a:cs typeface="Arial" panose="020B0604020202020204"/>
              </a:rPr>
              <a:t>målgruppen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ønsker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informasjon</a:t>
            </a:r>
            <a:r>
              <a:rPr lang="en-US" dirty="0">
                <a:cs typeface="Arial" panose="020B0604020202020204"/>
              </a:rPr>
              <a:t> om program, mat </a:t>
            </a:r>
            <a:r>
              <a:rPr lang="en-US" dirty="0" err="1">
                <a:cs typeface="Arial" panose="020B0604020202020204"/>
              </a:rPr>
              <a:t>og</a:t>
            </a:r>
            <a:r>
              <a:rPr lang="en-US" dirty="0">
                <a:cs typeface="Arial" panose="020B0604020202020204"/>
              </a:rPr>
              <a:t> 	</a:t>
            </a:r>
            <a:r>
              <a:rPr lang="en-US" dirty="0" err="1">
                <a:cs typeface="Arial" panose="020B0604020202020204"/>
              </a:rPr>
              <a:t>drikke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på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festivalen</a:t>
            </a:r>
            <a:r>
              <a:rPr lang="en-US" dirty="0">
                <a:cs typeface="Arial" panose="020B0604020202020204"/>
              </a:rPr>
              <a:t>, </a:t>
            </a:r>
            <a:r>
              <a:rPr lang="en-US" dirty="0" err="1">
                <a:cs typeface="Arial" panose="020B0604020202020204"/>
              </a:rPr>
              <a:t>hvor</a:t>
            </a:r>
            <a:r>
              <a:rPr lang="en-US" dirty="0">
                <a:cs typeface="Arial" panose="020B0604020202020204"/>
              </a:rPr>
              <a:t> den ligger </a:t>
            </a:r>
            <a:r>
              <a:rPr lang="en-US" dirty="0" err="1">
                <a:cs typeface="Arial" panose="020B0604020202020204"/>
              </a:rPr>
              <a:t>og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mulighetene</a:t>
            </a:r>
            <a:r>
              <a:rPr lang="en-US" dirty="0">
                <a:cs typeface="Arial" panose="020B0604020202020204"/>
              </a:rPr>
              <a:t> de har å 	</a:t>
            </a:r>
            <a:r>
              <a:rPr lang="en-US" dirty="0" err="1">
                <a:cs typeface="Arial" panose="020B0604020202020204"/>
              </a:rPr>
              <a:t>på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festivalen</a:t>
            </a:r>
            <a:r>
              <a:rPr lang="en-US" dirty="0">
                <a:cs typeface="Arial" panose="020B0604020202020204"/>
              </a:rPr>
              <a:t>.</a:t>
            </a:r>
          </a:p>
          <a:p>
            <a:pPr marL="1905" indent="0">
              <a:buNone/>
            </a:pPr>
            <a:r>
              <a:rPr lang="en-US" dirty="0">
                <a:cs typeface="Arial" panose="020B0604020202020204"/>
              </a:rPr>
              <a:t>	De </a:t>
            </a:r>
            <a:r>
              <a:rPr lang="en-US" dirty="0" err="1">
                <a:cs typeface="Arial" panose="020B0604020202020204"/>
              </a:rPr>
              <a:t>ønsker</a:t>
            </a:r>
            <a:r>
              <a:rPr lang="en-US" dirty="0">
                <a:cs typeface="Arial" panose="020B0604020202020204"/>
              </a:rPr>
              <a:t> å </a:t>
            </a:r>
            <a:r>
              <a:rPr lang="en-US" dirty="0" err="1">
                <a:cs typeface="Arial" panose="020B0604020202020204"/>
              </a:rPr>
              <a:t>skaffe</a:t>
            </a:r>
            <a:r>
              <a:rPr lang="en-US" dirty="0">
                <a:cs typeface="Arial" panose="020B0604020202020204"/>
              </a:rPr>
              <a:t> seg </a:t>
            </a:r>
            <a:r>
              <a:rPr lang="en-US" dirty="0" err="1">
                <a:cs typeface="Arial" panose="020B0604020202020204"/>
              </a:rPr>
              <a:t>denne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informasjonen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gjennom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denne</a:t>
            </a:r>
            <a:r>
              <a:rPr lang="en-US" dirty="0">
                <a:cs typeface="Arial" panose="020B0604020202020204"/>
              </a:rPr>
              <a:t> 	</a:t>
            </a:r>
            <a:r>
              <a:rPr lang="en-US" dirty="0" err="1">
                <a:cs typeface="Arial" panose="020B0604020202020204"/>
              </a:rPr>
              <a:t>nettsiden</a:t>
            </a:r>
            <a:r>
              <a:rPr lang="en-US" dirty="0">
                <a:cs typeface="Arial" panose="020B0604020202020204"/>
              </a:rPr>
              <a:t>. Her </a:t>
            </a:r>
            <a:r>
              <a:rPr lang="en-US" dirty="0" err="1">
                <a:cs typeface="Arial" panose="020B0604020202020204"/>
              </a:rPr>
              <a:t>får</a:t>
            </a:r>
            <a:r>
              <a:rPr lang="en-US" dirty="0">
                <a:cs typeface="Arial" panose="020B0604020202020204"/>
              </a:rPr>
              <a:t> de alt </a:t>
            </a:r>
            <a:r>
              <a:rPr lang="en-US" dirty="0" err="1">
                <a:cs typeface="Arial" panose="020B0604020202020204"/>
              </a:rPr>
              <a:t>på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en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plass</a:t>
            </a:r>
            <a:r>
              <a:rPr lang="en-US" dirty="0">
                <a:cs typeface="Arial" panose="020B0604020202020204"/>
              </a:rPr>
              <a:t>.</a:t>
            </a:r>
          </a:p>
          <a:p>
            <a:pPr marL="1905" indent="0">
              <a:buNone/>
            </a:pPr>
            <a:r>
              <a:rPr lang="en-US" dirty="0">
                <a:cs typeface="Arial" panose="020B0604020202020204"/>
              </a:rPr>
              <a:t>	</a:t>
            </a:r>
            <a:r>
              <a:rPr lang="en-US" dirty="0" err="1">
                <a:cs typeface="Arial" panose="020B0604020202020204"/>
              </a:rPr>
              <a:t>Jeg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tror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ikke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målgruppen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kan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 err="1">
                <a:cs typeface="Arial" panose="020B0604020202020204"/>
              </a:rPr>
              <a:t>bidra</a:t>
            </a:r>
            <a:r>
              <a:rPr lang="en-US" dirty="0">
                <a:cs typeface="Arial" panose="020B0604020202020204"/>
              </a:rPr>
              <a:t> med </a:t>
            </a:r>
            <a:r>
              <a:rPr lang="en-US" dirty="0" err="1">
                <a:cs typeface="Arial" panose="020B0604020202020204"/>
              </a:rPr>
              <a:t>innhold</a:t>
            </a:r>
            <a:r>
              <a:rPr lang="en-US" dirty="0">
                <a:cs typeface="Arial" panose="020B0604020202020204"/>
              </a:rPr>
              <a:t>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76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D549-C0D3-4858-9119-BFC8257D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773" y="890919"/>
            <a:ext cx="6980119" cy="1187694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latin typeface="Berlin Sans FB Demi"/>
                <a:cs typeface="Arial" panose="020B0604020202020204"/>
              </a:rPr>
              <a:t>GAS </a:t>
            </a:r>
            <a:r>
              <a:rPr lang="en-US" sz="5400" dirty="0" err="1">
                <a:latin typeface="Berlin Sans FB Demi"/>
                <a:cs typeface="Arial" panose="020B0604020202020204"/>
              </a:rPr>
              <a:t>metoden</a:t>
            </a:r>
            <a:endParaRPr lang="en-US" sz="5400" dirty="0">
              <a:latin typeface="Berlin Sans FB Demi"/>
              <a:cs typeface="Arial" panose="020B060402020202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91E89C-0989-4B7F-B906-81CECD2B83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78254"/>
              </p:ext>
            </p:extLst>
          </p:nvPr>
        </p:nvGraphicFramePr>
        <p:xfrm>
          <a:off x="1840927" y="2442848"/>
          <a:ext cx="6980118" cy="3712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71" name="TextBox 1670">
            <a:extLst>
              <a:ext uri="{FF2B5EF4-FFF2-40B4-BE49-F238E27FC236}">
                <a16:creationId xmlns:a16="http://schemas.microsoft.com/office/drawing/2014/main" id="{E6FF30C5-CD6C-40DF-8F72-D1FAE6F7236E}"/>
              </a:ext>
            </a:extLst>
          </p:cNvPr>
          <p:cNvSpPr txBox="1"/>
          <p:nvPr/>
        </p:nvSpPr>
        <p:spPr>
          <a:xfrm>
            <a:off x="4539086" y="4102584"/>
            <a:ext cx="18223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Arial"/>
                <a:cs typeface="Arial"/>
              </a:rPr>
              <a:t>Audience</a:t>
            </a:r>
          </a:p>
        </p:txBody>
      </p:sp>
      <p:sp>
        <p:nvSpPr>
          <p:cNvPr id="1673" name="TextBox 1672">
            <a:extLst>
              <a:ext uri="{FF2B5EF4-FFF2-40B4-BE49-F238E27FC236}">
                <a16:creationId xmlns:a16="http://schemas.microsoft.com/office/drawing/2014/main" id="{8BD25DA1-E43B-48C8-ACE8-4443266D7604}"/>
              </a:ext>
            </a:extLst>
          </p:cNvPr>
          <p:cNvSpPr txBox="1"/>
          <p:nvPr/>
        </p:nvSpPr>
        <p:spPr>
          <a:xfrm>
            <a:off x="2289834" y="4102584"/>
            <a:ext cx="13451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Arial"/>
                <a:cs typeface="Arial"/>
              </a:rPr>
              <a:t>Goals</a:t>
            </a:r>
          </a:p>
        </p:txBody>
      </p:sp>
      <p:sp>
        <p:nvSpPr>
          <p:cNvPr id="1674" name="TextBox 1673">
            <a:extLst>
              <a:ext uri="{FF2B5EF4-FFF2-40B4-BE49-F238E27FC236}">
                <a16:creationId xmlns:a16="http://schemas.microsoft.com/office/drawing/2014/main" id="{ACB007DE-D043-4807-9DDF-2B9266E9BA1B}"/>
              </a:ext>
            </a:extLst>
          </p:cNvPr>
          <p:cNvSpPr txBox="1"/>
          <p:nvPr/>
        </p:nvSpPr>
        <p:spPr>
          <a:xfrm>
            <a:off x="7144127" y="4102583"/>
            <a:ext cx="18223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Arial"/>
                <a:cs typeface="Arial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172494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FB49-24EE-45CA-B192-D5522103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err="1">
                <a:latin typeface="Berlin Sans FB Demi"/>
                <a:cs typeface="Arial" panose="020B0604020202020204"/>
              </a:rPr>
              <a:t>Brukergrensesnitt</a:t>
            </a:r>
            <a:endParaRPr lang="en-US" sz="5400">
              <a:latin typeface="Berlin Sans FB Demi"/>
              <a:cs typeface="Arial" panose="020B0604020202020204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5379F0D-EDC0-41A8-A8D3-B31EEE61E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584" b="78072"/>
          <a:stretch/>
        </p:blipFill>
        <p:spPr>
          <a:xfrm>
            <a:off x="1641735" y="1923217"/>
            <a:ext cx="6504260" cy="34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135D49F-E8C5-451D-BFAB-73D907490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" r="77330" b="74083"/>
          <a:stretch/>
        </p:blipFill>
        <p:spPr>
          <a:xfrm>
            <a:off x="1434471" y="1651364"/>
            <a:ext cx="7551818" cy="49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6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0F0D4B7-E111-448B-8D4E-763B32E2F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121" b="58868"/>
          <a:stretch/>
        </p:blipFill>
        <p:spPr>
          <a:xfrm>
            <a:off x="1671250" y="205206"/>
            <a:ext cx="6978619" cy="71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9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EEABBE-777A-40E1-A639-D19635DF4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296" b="58984"/>
          <a:stretch/>
        </p:blipFill>
        <p:spPr>
          <a:xfrm>
            <a:off x="1710714" y="96598"/>
            <a:ext cx="7176271" cy="736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C39C672-8562-4D60-88BD-10E4892C3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9" y="2321082"/>
            <a:ext cx="8209680" cy="5240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AE8826-7F35-4F97-814C-4EA8FD06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529" cy="7561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F0E433-EA9C-40F5-B0BC-331B2A627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660" cy="7561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E90380-8AC5-4C4E-ACC4-6AF382822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791" y="0"/>
            <a:ext cx="40099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73CCC-65F0-4601-B0D2-A1B7CFB4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11" y="0"/>
            <a:ext cx="9097386" cy="7561262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283C37-A2F1-4374-B5BB-7877678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78864" y="0"/>
            <a:ext cx="24060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204B8C-4D28-41B7-9822-B063991C0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5147" y="706980"/>
            <a:ext cx="364548" cy="40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822F55-6B79-4F91-9801-7B3D2E39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1529" cy="7558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3D6937-2A05-4F4E-946D-3951A4D70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9" y="2321082"/>
            <a:ext cx="8209680" cy="52401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B05014-92B3-4661-BCBC-4FA715970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529" cy="756126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618E3E-82A3-4BC9-97E6-2C12720DC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660" cy="7561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2100B3-2170-4EDA-BE13-329EC3AC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791" y="0"/>
            <a:ext cx="40099" cy="7561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9C2B78-FF81-43CA-8E9F-BBCCACB67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690" y="0"/>
            <a:ext cx="9102372" cy="7561262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FCAD4-456B-4CAD-86F3-2B090DA7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268" y="944632"/>
            <a:ext cx="4519951" cy="11876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 defTabSz="914400"/>
            <a:r>
              <a:rPr lang="en-US" sz="5400">
                <a:latin typeface="Berlin Sans FB Demi"/>
              </a:rPr>
              <a:t>Ord og Bilder</a:t>
            </a:r>
            <a:endParaRPr lang="en-US" sz="5400">
              <a:latin typeface="Berlin Sans FB Demi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20C8F-06E6-48C1-8F8B-A7A48AD72E54}"/>
              </a:ext>
            </a:extLst>
          </p:cNvPr>
          <p:cNvSpPr txBox="1"/>
          <p:nvPr/>
        </p:nvSpPr>
        <p:spPr>
          <a:xfrm>
            <a:off x="1727681" y="2262552"/>
            <a:ext cx="3310139" cy="44077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338328" ea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>
                <a:latin typeface="+mn-lt"/>
              </a:rPr>
              <a:t>-Musikk</a:t>
            </a:r>
          </a:p>
          <a:p>
            <a:pPr indent="-338328" ea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>
                <a:latin typeface="+mn-lt"/>
              </a:rPr>
              <a:t>-Folk</a:t>
            </a:r>
          </a:p>
          <a:p>
            <a:pPr indent="-338328" ea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>
                <a:latin typeface="+mn-lt"/>
              </a:rPr>
              <a:t>-Bråk</a:t>
            </a:r>
          </a:p>
          <a:p>
            <a:pPr indent="-338328" ea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>
                <a:latin typeface="+mn-lt"/>
              </a:rPr>
              <a:t>-Mat</a:t>
            </a:r>
          </a:p>
          <a:p>
            <a:pPr indent="-338328" ea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>
                <a:latin typeface="+mn-lt"/>
              </a:rPr>
              <a:t>-Alkohol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E3DD568-4312-41A0-A9FD-6E5272E414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70" r="18001" b="1"/>
          <a:stretch/>
        </p:blipFill>
        <p:spPr>
          <a:xfrm>
            <a:off x="5621210" y="712340"/>
            <a:ext cx="3797928" cy="359961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D48E51-5436-493F-B6FB-59C90B53C0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45" r="31253" b="-5"/>
          <a:stretch/>
        </p:blipFill>
        <p:spPr>
          <a:xfrm>
            <a:off x="5627548" y="4492320"/>
            <a:ext cx="1828417" cy="235611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462AE43-560E-4477-A3F5-F315E35E0A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93" r="22657" b="4"/>
          <a:stretch/>
        </p:blipFill>
        <p:spPr>
          <a:xfrm>
            <a:off x="7597058" y="4492321"/>
            <a:ext cx="1828417" cy="235611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296DD2D-C7CD-4925-A940-0508C6C58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7932" y="-2996"/>
            <a:ext cx="24060" cy="75612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66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FC24B02D57F24CB4976E69BD0600EC" ma:contentTypeVersion="13" ma:contentTypeDescription="Create a new document." ma:contentTypeScope="" ma:versionID="ea131cdb947c7fed44b18532bb050bde">
  <xsd:schema xmlns:xsd="http://www.w3.org/2001/XMLSchema" xmlns:xs="http://www.w3.org/2001/XMLSchema" xmlns:p="http://schemas.microsoft.com/office/2006/metadata/properties" xmlns:ns3="2ac9912a-f5ae-454f-89fc-6768e8f04a27" xmlns:ns4="8512ad67-ff55-4781-8766-a3fc94574de8" targetNamespace="http://schemas.microsoft.com/office/2006/metadata/properties" ma:root="true" ma:fieldsID="a41e7f53f94e83fcba5b7bc2fc2ba07c" ns3:_="" ns4:_="">
    <xsd:import namespace="2ac9912a-f5ae-454f-89fc-6768e8f04a27"/>
    <xsd:import namespace="8512ad67-ff55-4781-8766-a3fc94574de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9912a-f5ae-454f-89fc-6768e8f04a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2ad67-ff55-4781-8766-a3fc94574d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556026-01BA-45F0-8CCB-0A6A24197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9912a-f5ae-454f-89fc-6768e8f04a27"/>
    <ds:schemaRef ds:uri="8512ad67-ff55-4781-8766-a3fc94574d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DBA6B1-5FA7-4546-AC35-B8D3E319EE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292</Words>
  <Application>Microsoft Office PowerPoint</Application>
  <PresentationFormat>Egendefinert</PresentationFormat>
  <Paragraphs>35</Paragraphs>
  <Slides>12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18" baseType="lpstr">
      <vt:lpstr>Arial</vt:lpstr>
      <vt:lpstr>Berlin Sans FB Demi</vt:lpstr>
      <vt:lpstr>MS Shell Dlg 2</vt:lpstr>
      <vt:lpstr>Wingdings</vt:lpstr>
      <vt:lpstr>Wingdings 3</vt:lpstr>
      <vt:lpstr>Madison</vt:lpstr>
      <vt:lpstr>PowerPoint-presentasjon</vt:lpstr>
      <vt:lpstr>Planlegging</vt:lpstr>
      <vt:lpstr>PowerPoint-presentasjon</vt:lpstr>
      <vt:lpstr>GAS metoden</vt:lpstr>
      <vt:lpstr>Brukergrensesnitt</vt:lpstr>
      <vt:lpstr>PowerPoint-presentasjon</vt:lpstr>
      <vt:lpstr>PowerPoint-presentasjon</vt:lpstr>
      <vt:lpstr>PowerPoint-presentasjon</vt:lpstr>
      <vt:lpstr>Ord og Bilder</vt:lpstr>
      <vt:lpstr>Produkt</vt:lpstr>
      <vt:lpstr>Fargepalett</vt:lpstr>
      <vt:lpstr>Lisenser av bilder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Henrik Gammelsæther</dc:creator>
  <cp:lastModifiedBy>Henrik Gammelsæther</cp:lastModifiedBy>
  <cp:revision>1</cp:revision>
  <dcterms:created xsi:type="dcterms:W3CDTF">2020-12-27T02:19:53Z</dcterms:created>
  <dcterms:modified xsi:type="dcterms:W3CDTF">2020-12-27T02:55:02Z</dcterms:modified>
</cp:coreProperties>
</file>